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DD85C-6176-4A34-A7D8-8F624366BFCA}" v="34" dt="2019-06-04T06:50:17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 Solerød Jahren" userId="06127b57-384d-4502-8295-00a6baaf260c" providerId="ADAL" clId="{CD3DD85C-6176-4A34-A7D8-8F624366BFCA}"/>
    <pc:docChg chg="custSel modSld">
      <pc:chgData name="Ida Solerød Jahren" userId="06127b57-384d-4502-8295-00a6baaf260c" providerId="ADAL" clId="{CD3DD85C-6176-4A34-A7D8-8F624366BFCA}" dt="2019-06-04T06:50:39.726" v="353" actId="20577"/>
      <pc:docMkLst>
        <pc:docMk/>
      </pc:docMkLst>
      <pc:sldChg chg="modSp modNotesTx">
        <pc:chgData name="Ida Solerød Jahren" userId="06127b57-384d-4502-8295-00a6baaf260c" providerId="ADAL" clId="{CD3DD85C-6176-4A34-A7D8-8F624366BFCA}" dt="2019-06-04T06:50:39.726" v="353" actId="20577"/>
        <pc:sldMkLst>
          <pc:docMk/>
          <pc:sldMk cId="851268021" sldId="257"/>
        </pc:sldMkLst>
        <pc:graphicFrameChg chg="mod">
          <ac:chgData name="Ida Solerød Jahren" userId="06127b57-384d-4502-8295-00a6baaf260c" providerId="ADAL" clId="{CD3DD85C-6176-4A34-A7D8-8F624366BFCA}" dt="2019-06-04T06:50:17.082" v="334" actId="20577"/>
          <ac:graphicFrameMkLst>
            <pc:docMk/>
            <pc:sldMk cId="851268021" sldId="257"/>
            <ac:graphicFrameMk id="5" creationId="{1B008647-5920-4659-834D-930434A03E3C}"/>
          </ac:graphicFrameMkLst>
        </pc:graphicFrameChg>
      </pc:sldChg>
      <pc:sldChg chg="modSp">
        <pc:chgData name="Ida Solerød Jahren" userId="06127b57-384d-4502-8295-00a6baaf260c" providerId="ADAL" clId="{CD3DD85C-6176-4A34-A7D8-8F624366BFCA}" dt="2019-06-04T06:48:40.369" v="301" actId="27636"/>
        <pc:sldMkLst>
          <pc:docMk/>
          <pc:sldMk cId="2486110375" sldId="258"/>
        </pc:sldMkLst>
        <pc:spChg chg="mod">
          <ac:chgData name="Ida Solerød Jahren" userId="06127b57-384d-4502-8295-00a6baaf260c" providerId="ADAL" clId="{CD3DD85C-6176-4A34-A7D8-8F624366BFCA}" dt="2019-06-04T06:48:40.369" v="301" actId="27636"/>
          <ac:spMkLst>
            <pc:docMk/>
            <pc:sldMk cId="2486110375" sldId="258"/>
            <ac:spMk id="3" creationId="{C4DFA5AF-2C7F-42DF-B1B7-7ECEFF27173C}"/>
          </ac:spMkLst>
        </pc:spChg>
      </pc:sldChg>
      <pc:sldChg chg="modSp">
        <pc:chgData name="Ida Solerød Jahren" userId="06127b57-384d-4502-8295-00a6baaf260c" providerId="ADAL" clId="{CD3DD85C-6176-4A34-A7D8-8F624366BFCA}" dt="2019-06-04T06:46:43.396" v="72" actId="20577"/>
        <pc:sldMkLst>
          <pc:docMk/>
          <pc:sldMk cId="988228894" sldId="261"/>
        </pc:sldMkLst>
        <pc:spChg chg="mod">
          <ac:chgData name="Ida Solerød Jahren" userId="06127b57-384d-4502-8295-00a6baaf260c" providerId="ADAL" clId="{CD3DD85C-6176-4A34-A7D8-8F624366BFCA}" dt="2019-06-04T06:46:43.396" v="72" actId="20577"/>
          <ac:spMkLst>
            <pc:docMk/>
            <pc:sldMk cId="988228894" sldId="261"/>
            <ac:spMk id="3" creationId="{BD21B0BB-B1F2-4686-A9CA-7CEBE753681A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90841E-F568-4AC5-96D2-184063A7CACF}" type="doc">
      <dgm:prSet loTypeId="urn:microsoft.com/office/officeart/2018/2/layout/IconVerticalSolidList" loCatId="icon" qsTypeId="urn:microsoft.com/office/officeart/2005/8/quickstyle/simple5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4DA0046-2C3A-4503-8B9A-640E08A0EFC9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SFO er et fritidstilbud</a:t>
          </a:r>
          <a:endParaRPr lang="en-US"/>
        </a:p>
      </dgm:t>
    </dgm:pt>
    <dgm:pt modelId="{A47905AB-FEF3-456B-BB92-A7112F08047A}" type="parTrans" cxnId="{2CB8F045-F914-4FC3-B8B0-FB6134C649B5}">
      <dgm:prSet/>
      <dgm:spPr/>
      <dgm:t>
        <a:bodyPr/>
        <a:lstStyle/>
        <a:p>
          <a:endParaRPr lang="en-US"/>
        </a:p>
      </dgm:t>
    </dgm:pt>
    <dgm:pt modelId="{3C17C5F1-B2D4-4FC0-A104-B614ECACE456}" type="sibTrans" cxnId="{2CB8F045-F914-4FC3-B8B0-FB6134C649B5}">
      <dgm:prSet/>
      <dgm:spPr/>
      <dgm:t>
        <a:bodyPr/>
        <a:lstStyle/>
        <a:p>
          <a:endParaRPr lang="en-US"/>
        </a:p>
      </dgm:t>
    </dgm:pt>
    <dgm:pt modelId="{9A6077AC-3A94-4D32-B3DF-A6DC745EC0D9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/>
            <a:t>Cirka 100 barn</a:t>
          </a:r>
          <a:endParaRPr lang="en-US" dirty="0"/>
        </a:p>
      </dgm:t>
    </dgm:pt>
    <dgm:pt modelId="{077E2C08-46B6-4DCE-B24A-483382AB2B0C}" type="parTrans" cxnId="{0C25DDE9-0C90-42B2-B284-F26F711B8483}">
      <dgm:prSet/>
      <dgm:spPr/>
      <dgm:t>
        <a:bodyPr/>
        <a:lstStyle/>
        <a:p>
          <a:endParaRPr lang="en-US"/>
        </a:p>
      </dgm:t>
    </dgm:pt>
    <dgm:pt modelId="{8B4B6B66-F51A-4DDB-87FF-47D266EEA829}" type="sibTrans" cxnId="{0C25DDE9-0C90-42B2-B284-F26F711B8483}">
      <dgm:prSet/>
      <dgm:spPr/>
      <dgm:t>
        <a:bodyPr/>
        <a:lstStyle/>
        <a:p>
          <a:endParaRPr lang="en-US"/>
        </a:p>
      </dgm:t>
    </dgm:pt>
    <dgm:pt modelId="{5AC396E9-3E28-47C6-91F0-B28F5AA1C2F8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10 ansatte + lærlinger + faste vikarer</a:t>
          </a:r>
          <a:endParaRPr lang="en-US"/>
        </a:p>
      </dgm:t>
    </dgm:pt>
    <dgm:pt modelId="{2F2E1963-D4BA-4D8E-BC99-87C9BB46E5CC}" type="parTrans" cxnId="{AE82600E-5D3D-4A61-8A6C-B74203331B38}">
      <dgm:prSet/>
      <dgm:spPr/>
      <dgm:t>
        <a:bodyPr/>
        <a:lstStyle/>
        <a:p>
          <a:endParaRPr lang="en-US"/>
        </a:p>
      </dgm:t>
    </dgm:pt>
    <dgm:pt modelId="{7D5AEBC6-FA7C-4993-8815-711714A17BDF}" type="sibTrans" cxnId="{AE82600E-5D3D-4A61-8A6C-B74203331B38}">
      <dgm:prSet/>
      <dgm:spPr/>
      <dgm:t>
        <a:bodyPr/>
        <a:lstStyle/>
        <a:p>
          <a:endParaRPr lang="en-US"/>
        </a:p>
      </dgm:t>
    </dgm:pt>
    <dgm:pt modelId="{98989383-B4D3-40EC-B5E4-45FAADDB50CB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/>
            <a:t>Vi har flotte uteområder </a:t>
          </a:r>
          <a:endParaRPr lang="en-US" dirty="0"/>
        </a:p>
      </dgm:t>
    </dgm:pt>
    <dgm:pt modelId="{099EBF26-34DA-4D6D-AB69-7FC4A1A270B1}" type="parTrans" cxnId="{8202295D-F225-46C9-891E-BEB455BF36AA}">
      <dgm:prSet/>
      <dgm:spPr/>
      <dgm:t>
        <a:bodyPr/>
        <a:lstStyle/>
        <a:p>
          <a:endParaRPr lang="en-US"/>
        </a:p>
      </dgm:t>
    </dgm:pt>
    <dgm:pt modelId="{EDB679F8-9B4F-4771-A379-D3C6BBAF3C72}" type="sibTrans" cxnId="{8202295D-F225-46C9-891E-BEB455BF36AA}">
      <dgm:prSet/>
      <dgm:spPr/>
      <dgm:t>
        <a:bodyPr/>
        <a:lstStyle/>
        <a:p>
          <a:endParaRPr lang="en-US"/>
        </a:p>
      </dgm:t>
    </dgm:pt>
    <dgm:pt modelId="{49DE1A2A-81C8-4849-87F5-F92911E8CD46}">
      <dgm:prSet/>
      <dgm:spPr/>
      <dgm:t>
        <a:bodyPr/>
        <a:lstStyle/>
        <a:p>
          <a:pPr>
            <a:lnSpc>
              <a:spcPct val="100000"/>
            </a:lnSpc>
          </a:pPr>
          <a:r>
            <a:rPr lang="nb-NO"/>
            <a:t>Variert, gode og sunne mellommåltider</a:t>
          </a:r>
          <a:endParaRPr lang="en-US"/>
        </a:p>
      </dgm:t>
    </dgm:pt>
    <dgm:pt modelId="{30EAC499-5168-469A-8D2C-047D7B3D7BC2}" type="sibTrans" cxnId="{8883B9DD-2733-4946-AA40-55A2BDEF5214}">
      <dgm:prSet/>
      <dgm:spPr/>
      <dgm:t>
        <a:bodyPr/>
        <a:lstStyle/>
        <a:p>
          <a:endParaRPr lang="en-US"/>
        </a:p>
      </dgm:t>
    </dgm:pt>
    <dgm:pt modelId="{86684A2D-EB14-4198-9F45-D44B378DFC9D}" type="parTrans" cxnId="{8883B9DD-2733-4946-AA40-55A2BDEF5214}">
      <dgm:prSet/>
      <dgm:spPr/>
      <dgm:t>
        <a:bodyPr/>
        <a:lstStyle/>
        <a:p>
          <a:endParaRPr lang="en-US"/>
        </a:p>
      </dgm:t>
    </dgm:pt>
    <dgm:pt modelId="{A29CA9CE-8AC0-48ED-98A8-1493CDCF5DA0}" type="pres">
      <dgm:prSet presAssocID="{AE90841E-F568-4AC5-96D2-184063A7CACF}" presName="root" presStyleCnt="0">
        <dgm:presLayoutVars>
          <dgm:dir/>
          <dgm:resizeHandles val="exact"/>
        </dgm:presLayoutVars>
      </dgm:prSet>
      <dgm:spPr/>
    </dgm:pt>
    <dgm:pt modelId="{EA684760-56DD-4E84-AE6F-CDCE98DEA6BC}" type="pres">
      <dgm:prSet presAssocID="{D4DA0046-2C3A-4503-8B9A-640E08A0EFC9}" presName="compNode" presStyleCnt="0"/>
      <dgm:spPr/>
    </dgm:pt>
    <dgm:pt modelId="{5E9892BE-E369-43C3-8B49-433EDCD749D8}" type="pres">
      <dgm:prSet presAssocID="{D4DA0046-2C3A-4503-8B9A-640E08A0EFC9}" presName="bgRect" presStyleLbl="bgShp" presStyleIdx="0" presStyleCnt="5"/>
      <dgm:spPr/>
    </dgm:pt>
    <dgm:pt modelId="{8D164B50-E819-425C-9E51-39015D383D83}" type="pres">
      <dgm:prSet presAssocID="{D4DA0046-2C3A-4503-8B9A-640E08A0EFC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urner – frittstående"/>
        </a:ext>
      </dgm:extLst>
    </dgm:pt>
    <dgm:pt modelId="{D4667716-86D5-46A8-B297-D388CD19C852}" type="pres">
      <dgm:prSet presAssocID="{D4DA0046-2C3A-4503-8B9A-640E08A0EFC9}" presName="spaceRect" presStyleCnt="0"/>
      <dgm:spPr/>
    </dgm:pt>
    <dgm:pt modelId="{A6710F17-C116-4218-A2F4-01A45394F546}" type="pres">
      <dgm:prSet presAssocID="{D4DA0046-2C3A-4503-8B9A-640E08A0EFC9}" presName="parTx" presStyleLbl="revTx" presStyleIdx="0" presStyleCnt="5">
        <dgm:presLayoutVars>
          <dgm:chMax val="0"/>
          <dgm:chPref val="0"/>
        </dgm:presLayoutVars>
      </dgm:prSet>
      <dgm:spPr/>
    </dgm:pt>
    <dgm:pt modelId="{7F375068-1F23-46F5-B50A-2695952BCCAF}" type="pres">
      <dgm:prSet presAssocID="{3C17C5F1-B2D4-4FC0-A104-B614ECACE456}" presName="sibTrans" presStyleCnt="0"/>
      <dgm:spPr/>
    </dgm:pt>
    <dgm:pt modelId="{F9FE8DA5-708D-43CA-98DF-36C8719F1DA1}" type="pres">
      <dgm:prSet presAssocID="{9A6077AC-3A94-4D32-B3DF-A6DC745EC0D9}" presName="compNode" presStyleCnt="0"/>
      <dgm:spPr/>
    </dgm:pt>
    <dgm:pt modelId="{4C573672-826F-4811-AA9C-4FE6C6DE42AD}" type="pres">
      <dgm:prSet presAssocID="{9A6077AC-3A94-4D32-B3DF-A6DC745EC0D9}" presName="bgRect" presStyleLbl="bgShp" presStyleIdx="1" presStyleCnt="5"/>
      <dgm:spPr/>
    </dgm:pt>
    <dgm:pt modelId="{C1A7C00A-F003-4C5C-83C4-17DDC6DB05A8}" type="pres">
      <dgm:prSet presAssocID="{9A6077AC-3A94-4D32-B3DF-A6DC745EC0D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FA42AE46-E4A1-4E36-9DD2-57401C9B9F17}" type="pres">
      <dgm:prSet presAssocID="{9A6077AC-3A94-4D32-B3DF-A6DC745EC0D9}" presName="spaceRect" presStyleCnt="0"/>
      <dgm:spPr/>
    </dgm:pt>
    <dgm:pt modelId="{8E66FC50-C1A6-4BA4-9A89-071123BA4774}" type="pres">
      <dgm:prSet presAssocID="{9A6077AC-3A94-4D32-B3DF-A6DC745EC0D9}" presName="parTx" presStyleLbl="revTx" presStyleIdx="1" presStyleCnt="5">
        <dgm:presLayoutVars>
          <dgm:chMax val="0"/>
          <dgm:chPref val="0"/>
        </dgm:presLayoutVars>
      </dgm:prSet>
      <dgm:spPr/>
    </dgm:pt>
    <dgm:pt modelId="{3048A4F9-2145-467E-9479-405E19A111E1}" type="pres">
      <dgm:prSet presAssocID="{8B4B6B66-F51A-4DDB-87FF-47D266EEA829}" presName="sibTrans" presStyleCnt="0"/>
      <dgm:spPr/>
    </dgm:pt>
    <dgm:pt modelId="{6602CA2D-0815-4311-BBB4-CD7891195C39}" type="pres">
      <dgm:prSet presAssocID="{5AC396E9-3E28-47C6-91F0-B28F5AA1C2F8}" presName="compNode" presStyleCnt="0"/>
      <dgm:spPr/>
    </dgm:pt>
    <dgm:pt modelId="{56C93E27-A973-45CC-A9BC-EF0B35A033E9}" type="pres">
      <dgm:prSet presAssocID="{5AC396E9-3E28-47C6-91F0-B28F5AA1C2F8}" presName="bgRect" presStyleLbl="bgShp" presStyleIdx="2" presStyleCnt="5"/>
      <dgm:spPr/>
    </dgm:pt>
    <dgm:pt modelId="{AE8FD7E5-32D4-4A0D-AECC-D7DF3CF5429D}" type="pres">
      <dgm:prSet presAssocID="{5AC396E9-3E28-47C6-91F0-B28F5AA1C2F8}" presName="iconRect" presStyleLbl="node1" presStyleIdx="2" presStyleCnt="5"/>
      <dgm:spPr>
        <a:blipFill>
          <a:blip xmlns:r="http://schemas.openxmlformats.org/officeDocument/2006/relationships"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D49C695B-9D7A-4802-BA42-A50D6B0A7EC2}" type="pres">
      <dgm:prSet presAssocID="{5AC396E9-3E28-47C6-91F0-B28F5AA1C2F8}" presName="spaceRect" presStyleCnt="0"/>
      <dgm:spPr/>
    </dgm:pt>
    <dgm:pt modelId="{421D75BA-4EB4-4DCC-8CA3-A544A9118B49}" type="pres">
      <dgm:prSet presAssocID="{5AC396E9-3E28-47C6-91F0-B28F5AA1C2F8}" presName="parTx" presStyleLbl="revTx" presStyleIdx="2" presStyleCnt="5">
        <dgm:presLayoutVars>
          <dgm:chMax val="0"/>
          <dgm:chPref val="0"/>
        </dgm:presLayoutVars>
      </dgm:prSet>
      <dgm:spPr/>
    </dgm:pt>
    <dgm:pt modelId="{FE1E8D60-65E2-4D3E-8EB9-75F538A881B5}" type="pres">
      <dgm:prSet presAssocID="{7D5AEBC6-FA7C-4993-8815-711714A17BDF}" presName="sibTrans" presStyleCnt="0"/>
      <dgm:spPr/>
    </dgm:pt>
    <dgm:pt modelId="{CEE0B8F2-8C89-498E-8E9F-375262F250A4}" type="pres">
      <dgm:prSet presAssocID="{98989383-B4D3-40EC-B5E4-45FAADDB50CB}" presName="compNode" presStyleCnt="0"/>
      <dgm:spPr/>
    </dgm:pt>
    <dgm:pt modelId="{48BA19E2-D914-492D-85CC-DD9038ECD5AA}" type="pres">
      <dgm:prSet presAssocID="{98989383-B4D3-40EC-B5E4-45FAADDB50CB}" presName="bgRect" presStyleLbl="bgShp" presStyleIdx="3" presStyleCnt="5"/>
      <dgm:spPr/>
    </dgm:pt>
    <dgm:pt modelId="{0A952ECE-F2C5-42AB-8206-D1734A1336D9}" type="pres">
      <dgm:prSet presAssocID="{98989383-B4D3-40EC-B5E4-45FAADDB50C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kogslandskap"/>
        </a:ext>
      </dgm:extLst>
    </dgm:pt>
    <dgm:pt modelId="{1628B150-7278-4039-B888-6FAEDC2B6961}" type="pres">
      <dgm:prSet presAssocID="{98989383-B4D3-40EC-B5E4-45FAADDB50CB}" presName="spaceRect" presStyleCnt="0"/>
      <dgm:spPr/>
    </dgm:pt>
    <dgm:pt modelId="{E3541B35-B5D1-431E-84AB-2D6F87A042FB}" type="pres">
      <dgm:prSet presAssocID="{98989383-B4D3-40EC-B5E4-45FAADDB50CB}" presName="parTx" presStyleLbl="revTx" presStyleIdx="3" presStyleCnt="5">
        <dgm:presLayoutVars>
          <dgm:chMax val="0"/>
          <dgm:chPref val="0"/>
        </dgm:presLayoutVars>
      </dgm:prSet>
      <dgm:spPr/>
    </dgm:pt>
    <dgm:pt modelId="{50B5C565-32C8-4DB3-BA3B-C275543089C6}" type="pres">
      <dgm:prSet presAssocID="{EDB679F8-9B4F-4771-A379-D3C6BBAF3C72}" presName="sibTrans" presStyleCnt="0"/>
      <dgm:spPr/>
    </dgm:pt>
    <dgm:pt modelId="{8D3D38A8-8E2E-47CC-9D69-F35AD01CC460}" type="pres">
      <dgm:prSet presAssocID="{49DE1A2A-81C8-4849-87F5-F92911E8CD46}" presName="compNode" presStyleCnt="0"/>
      <dgm:spPr/>
    </dgm:pt>
    <dgm:pt modelId="{7332BF87-DF79-4669-BDF4-676AF31AB792}" type="pres">
      <dgm:prSet presAssocID="{49DE1A2A-81C8-4849-87F5-F92911E8CD46}" presName="bgRect" presStyleLbl="bgShp" presStyleIdx="4" presStyleCnt="5"/>
      <dgm:spPr/>
    </dgm:pt>
    <dgm:pt modelId="{8FB14C0B-3F02-45AA-9CCD-33F71BE0AB57}" type="pres">
      <dgm:prSet presAssocID="{49DE1A2A-81C8-4849-87F5-F92911E8CD46}" presName="iconRect" presStyleLbl="node1" presStyleIdx="4" presStyleCnt="5"/>
      <dgm:spPr>
        <a:blipFill>
          <a:blip xmlns:r="http://schemas.openxmlformats.org/officeDocument/2006/relationships" r:embed="rId9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rdsetting"/>
        </a:ext>
      </dgm:extLst>
    </dgm:pt>
    <dgm:pt modelId="{8A128115-1C08-4428-BE70-881E41875C2D}" type="pres">
      <dgm:prSet presAssocID="{49DE1A2A-81C8-4849-87F5-F92911E8CD46}" presName="spaceRect" presStyleCnt="0"/>
      <dgm:spPr/>
    </dgm:pt>
    <dgm:pt modelId="{A70D03F7-3403-4A3C-93DD-9086E7F2ACBE}" type="pres">
      <dgm:prSet presAssocID="{49DE1A2A-81C8-4849-87F5-F92911E8CD4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E82600E-5D3D-4A61-8A6C-B74203331B38}" srcId="{AE90841E-F568-4AC5-96D2-184063A7CACF}" destId="{5AC396E9-3E28-47C6-91F0-B28F5AA1C2F8}" srcOrd="2" destOrd="0" parTransId="{2F2E1963-D4BA-4D8E-BC99-87C9BB46E5CC}" sibTransId="{7D5AEBC6-FA7C-4993-8815-711714A17BDF}"/>
    <dgm:cxn modelId="{E557A414-3947-4A11-BE6F-1AA1E81D321B}" type="presOf" srcId="{AE90841E-F568-4AC5-96D2-184063A7CACF}" destId="{A29CA9CE-8AC0-48ED-98A8-1493CDCF5DA0}" srcOrd="0" destOrd="0" presId="urn:microsoft.com/office/officeart/2018/2/layout/IconVerticalSolidList"/>
    <dgm:cxn modelId="{66B3D01B-D998-42B4-9224-25CBB823F5AF}" type="presOf" srcId="{5AC396E9-3E28-47C6-91F0-B28F5AA1C2F8}" destId="{421D75BA-4EB4-4DCC-8CA3-A544A9118B49}" srcOrd="0" destOrd="0" presId="urn:microsoft.com/office/officeart/2018/2/layout/IconVerticalSolidList"/>
    <dgm:cxn modelId="{65EC9921-32CE-4B0C-AAF7-533739388D4B}" type="presOf" srcId="{9A6077AC-3A94-4D32-B3DF-A6DC745EC0D9}" destId="{8E66FC50-C1A6-4BA4-9A89-071123BA4774}" srcOrd="0" destOrd="0" presId="urn:microsoft.com/office/officeart/2018/2/layout/IconVerticalSolidList"/>
    <dgm:cxn modelId="{8202295D-F225-46C9-891E-BEB455BF36AA}" srcId="{AE90841E-F568-4AC5-96D2-184063A7CACF}" destId="{98989383-B4D3-40EC-B5E4-45FAADDB50CB}" srcOrd="3" destOrd="0" parTransId="{099EBF26-34DA-4D6D-AB69-7FC4A1A270B1}" sibTransId="{EDB679F8-9B4F-4771-A379-D3C6BBAF3C72}"/>
    <dgm:cxn modelId="{F09E2960-F54D-4050-BDFE-BD86D2BD6A83}" type="presOf" srcId="{D4DA0046-2C3A-4503-8B9A-640E08A0EFC9}" destId="{A6710F17-C116-4218-A2F4-01A45394F546}" srcOrd="0" destOrd="0" presId="urn:microsoft.com/office/officeart/2018/2/layout/IconVerticalSolidList"/>
    <dgm:cxn modelId="{2CB8F045-F914-4FC3-B8B0-FB6134C649B5}" srcId="{AE90841E-F568-4AC5-96D2-184063A7CACF}" destId="{D4DA0046-2C3A-4503-8B9A-640E08A0EFC9}" srcOrd="0" destOrd="0" parTransId="{A47905AB-FEF3-456B-BB92-A7112F08047A}" sibTransId="{3C17C5F1-B2D4-4FC0-A104-B614ECACE456}"/>
    <dgm:cxn modelId="{3348DA4E-EEAF-4433-BF07-6A73D651D298}" type="presOf" srcId="{49DE1A2A-81C8-4849-87F5-F92911E8CD46}" destId="{A70D03F7-3403-4A3C-93DD-9086E7F2ACBE}" srcOrd="0" destOrd="0" presId="urn:microsoft.com/office/officeart/2018/2/layout/IconVerticalSolidList"/>
    <dgm:cxn modelId="{8883B9DD-2733-4946-AA40-55A2BDEF5214}" srcId="{AE90841E-F568-4AC5-96D2-184063A7CACF}" destId="{49DE1A2A-81C8-4849-87F5-F92911E8CD46}" srcOrd="4" destOrd="0" parTransId="{86684A2D-EB14-4198-9F45-D44B378DFC9D}" sibTransId="{30EAC499-5168-469A-8D2C-047D7B3D7BC2}"/>
    <dgm:cxn modelId="{055CD9E7-BC88-468E-A449-DBBCFF298A98}" type="presOf" srcId="{98989383-B4D3-40EC-B5E4-45FAADDB50CB}" destId="{E3541B35-B5D1-431E-84AB-2D6F87A042FB}" srcOrd="0" destOrd="0" presId="urn:microsoft.com/office/officeart/2018/2/layout/IconVerticalSolidList"/>
    <dgm:cxn modelId="{0C25DDE9-0C90-42B2-B284-F26F711B8483}" srcId="{AE90841E-F568-4AC5-96D2-184063A7CACF}" destId="{9A6077AC-3A94-4D32-B3DF-A6DC745EC0D9}" srcOrd="1" destOrd="0" parTransId="{077E2C08-46B6-4DCE-B24A-483382AB2B0C}" sibTransId="{8B4B6B66-F51A-4DDB-87FF-47D266EEA829}"/>
    <dgm:cxn modelId="{5C9FEB35-C5C3-44D1-A959-561B26D0D62E}" type="presParOf" srcId="{A29CA9CE-8AC0-48ED-98A8-1493CDCF5DA0}" destId="{EA684760-56DD-4E84-AE6F-CDCE98DEA6BC}" srcOrd="0" destOrd="0" presId="urn:microsoft.com/office/officeart/2018/2/layout/IconVerticalSolidList"/>
    <dgm:cxn modelId="{66483CB0-C66F-444B-B17A-1850F95B15F5}" type="presParOf" srcId="{EA684760-56DD-4E84-AE6F-CDCE98DEA6BC}" destId="{5E9892BE-E369-43C3-8B49-433EDCD749D8}" srcOrd="0" destOrd="0" presId="urn:microsoft.com/office/officeart/2018/2/layout/IconVerticalSolidList"/>
    <dgm:cxn modelId="{B50A35CE-AC2B-433D-8FEF-BD3071E8BEB3}" type="presParOf" srcId="{EA684760-56DD-4E84-AE6F-CDCE98DEA6BC}" destId="{8D164B50-E819-425C-9E51-39015D383D83}" srcOrd="1" destOrd="0" presId="urn:microsoft.com/office/officeart/2018/2/layout/IconVerticalSolidList"/>
    <dgm:cxn modelId="{EFC43810-328D-4F57-A19D-011AD8CE4B01}" type="presParOf" srcId="{EA684760-56DD-4E84-AE6F-CDCE98DEA6BC}" destId="{D4667716-86D5-46A8-B297-D388CD19C852}" srcOrd="2" destOrd="0" presId="urn:microsoft.com/office/officeart/2018/2/layout/IconVerticalSolidList"/>
    <dgm:cxn modelId="{CE6C00F4-8185-4888-B993-A1883202994C}" type="presParOf" srcId="{EA684760-56DD-4E84-AE6F-CDCE98DEA6BC}" destId="{A6710F17-C116-4218-A2F4-01A45394F546}" srcOrd="3" destOrd="0" presId="urn:microsoft.com/office/officeart/2018/2/layout/IconVerticalSolidList"/>
    <dgm:cxn modelId="{1EE84478-B3E7-49A9-A2FF-64D44EE16936}" type="presParOf" srcId="{A29CA9CE-8AC0-48ED-98A8-1493CDCF5DA0}" destId="{7F375068-1F23-46F5-B50A-2695952BCCAF}" srcOrd="1" destOrd="0" presId="urn:microsoft.com/office/officeart/2018/2/layout/IconVerticalSolidList"/>
    <dgm:cxn modelId="{9965AE8C-0765-492B-ACA9-C0DE11538A98}" type="presParOf" srcId="{A29CA9CE-8AC0-48ED-98A8-1493CDCF5DA0}" destId="{F9FE8DA5-708D-43CA-98DF-36C8719F1DA1}" srcOrd="2" destOrd="0" presId="urn:microsoft.com/office/officeart/2018/2/layout/IconVerticalSolidList"/>
    <dgm:cxn modelId="{A5FBA97D-CE8C-43B8-8B95-E6BD75F610F5}" type="presParOf" srcId="{F9FE8DA5-708D-43CA-98DF-36C8719F1DA1}" destId="{4C573672-826F-4811-AA9C-4FE6C6DE42AD}" srcOrd="0" destOrd="0" presId="urn:microsoft.com/office/officeart/2018/2/layout/IconVerticalSolidList"/>
    <dgm:cxn modelId="{FB20616D-DDED-481A-B297-2FBBA1E3A18B}" type="presParOf" srcId="{F9FE8DA5-708D-43CA-98DF-36C8719F1DA1}" destId="{C1A7C00A-F003-4C5C-83C4-17DDC6DB05A8}" srcOrd="1" destOrd="0" presId="urn:microsoft.com/office/officeart/2018/2/layout/IconVerticalSolidList"/>
    <dgm:cxn modelId="{041D7CDB-5176-4695-9F9F-62E24B4391D0}" type="presParOf" srcId="{F9FE8DA5-708D-43CA-98DF-36C8719F1DA1}" destId="{FA42AE46-E4A1-4E36-9DD2-57401C9B9F17}" srcOrd="2" destOrd="0" presId="urn:microsoft.com/office/officeart/2018/2/layout/IconVerticalSolidList"/>
    <dgm:cxn modelId="{8E9465A3-F084-4D9D-AA9A-9F38DE4DA159}" type="presParOf" srcId="{F9FE8DA5-708D-43CA-98DF-36C8719F1DA1}" destId="{8E66FC50-C1A6-4BA4-9A89-071123BA4774}" srcOrd="3" destOrd="0" presId="urn:microsoft.com/office/officeart/2018/2/layout/IconVerticalSolidList"/>
    <dgm:cxn modelId="{0B369D53-E958-4474-8A35-F3EF44C3680B}" type="presParOf" srcId="{A29CA9CE-8AC0-48ED-98A8-1493CDCF5DA0}" destId="{3048A4F9-2145-467E-9479-405E19A111E1}" srcOrd="3" destOrd="0" presId="urn:microsoft.com/office/officeart/2018/2/layout/IconVerticalSolidList"/>
    <dgm:cxn modelId="{A3D58346-805B-43D5-9965-3A7A44AADE4A}" type="presParOf" srcId="{A29CA9CE-8AC0-48ED-98A8-1493CDCF5DA0}" destId="{6602CA2D-0815-4311-BBB4-CD7891195C39}" srcOrd="4" destOrd="0" presId="urn:microsoft.com/office/officeart/2018/2/layout/IconVerticalSolidList"/>
    <dgm:cxn modelId="{9F3859EA-0ECC-4FC6-9F2D-7C13E5E52585}" type="presParOf" srcId="{6602CA2D-0815-4311-BBB4-CD7891195C39}" destId="{56C93E27-A973-45CC-A9BC-EF0B35A033E9}" srcOrd="0" destOrd="0" presId="urn:microsoft.com/office/officeart/2018/2/layout/IconVerticalSolidList"/>
    <dgm:cxn modelId="{AFA41B3D-F9F1-4F0E-ADF9-B4924640FAF3}" type="presParOf" srcId="{6602CA2D-0815-4311-BBB4-CD7891195C39}" destId="{AE8FD7E5-32D4-4A0D-AECC-D7DF3CF5429D}" srcOrd="1" destOrd="0" presId="urn:microsoft.com/office/officeart/2018/2/layout/IconVerticalSolidList"/>
    <dgm:cxn modelId="{BE78C1F7-24B4-4B8B-B9BD-39AAC5345993}" type="presParOf" srcId="{6602CA2D-0815-4311-BBB4-CD7891195C39}" destId="{D49C695B-9D7A-4802-BA42-A50D6B0A7EC2}" srcOrd="2" destOrd="0" presId="urn:microsoft.com/office/officeart/2018/2/layout/IconVerticalSolidList"/>
    <dgm:cxn modelId="{6C859285-EFEC-4B51-A5FD-F523F27EECEC}" type="presParOf" srcId="{6602CA2D-0815-4311-BBB4-CD7891195C39}" destId="{421D75BA-4EB4-4DCC-8CA3-A544A9118B49}" srcOrd="3" destOrd="0" presId="urn:microsoft.com/office/officeart/2018/2/layout/IconVerticalSolidList"/>
    <dgm:cxn modelId="{A1F1292A-92C9-4F83-842C-C96F9F3EC54D}" type="presParOf" srcId="{A29CA9CE-8AC0-48ED-98A8-1493CDCF5DA0}" destId="{FE1E8D60-65E2-4D3E-8EB9-75F538A881B5}" srcOrd="5" destOrd="0" presId="urn:microsoft.com/office/officeart/2018/2/layout/IconVerticalSolidList"/>
    <dgm:cxn modelId="{49972AF5-9BA1-49CA-A880-0CCF7AC4336F}" type="presParOf" srcId="{A29CA9CE-8AC0-48ED-98A8-1493CDCF5DA0}" destId="{CEE0B8F2-8C89-498E-8E9F-375262F250A4}" srcOrd="6" destOrd="0" presId="urn:microsoft.com/office/officeart/2018/2/layout/IconVerticalSolidList"/>
    <dgm:cxn modelId="{6C29CAE9-0878-4A7A-AD37-4474AAD23960}" type="presParOf" srcId="{CEE0B8F2-8C89-498E-8E9F-375262F250A4}" destId="{48BA19E2-D914-492D-85CC-DD9038ECD5AA}" srcOrd="0" destOrd="0" presId="urn:microsoft.com/office/officeart/2018/2/layout/IconVerticalSolidList"/>
    <dgm:cxn modelId="{20736322-C0FE-4E0A-BFF1-8514E8BF89D3}" type="presParOf" srcId="{CEE0B8F2-8C89-498E-8E9F-375262F250A4}" destId="{0A952ECE-F2C5-42AB-8206-D1734A1336D9}" srcOrd="1" destOrd="0" presId="urn:microsoft.com/office/officeart/2018/2/layout/IconVerticalSolidList"/>
    <dgm:cxn modelId="{376439AF-3CEB-404B-87B0-2C3BE944B14C}" type="presParOf" srcId="{CEE0B8F2-8C89-498E-8E9F-375262F250A4}" destId="{1628B150-7278-4039-B888-6FAEDC2B6961}" srcOrd="2" destOrd="0" presId="urn:microsoft.com/office/officeart/2018/2/layout/IconVerticalSolidList"/>
    <dgm:cxn modelId="{34D0B1CE-A5C4-4FD4-8555-3AC757C49A79}" type="presParOf" srcId="{CEE0B8F2-8C89-498E-8E9F-375262F250A4}" destId="{E3541B35-B5D1-431E-84AB-2D6F87A042FB}" srcOrd="3" destOrd="0" presId="urn:microsoft.com/office/officeart/2018/2/layout/IconVerticalSolidList"/>
    <dgm:cxn modelId="{8A97D818-A520-44D9-B818-6A2481068311}" type="presParOf" srcId="{A29CA9CE-8AC0-48ED-98A8-1493CDCF5DA0}" destId="{50B5C565-32C8-4DB3-BA3B-C275543089C6}" srcOrd="7" destOrd="0" presId="urn:microsoft.com/office/officeart/2018/2/layout/IconVerticalSolidList"/>
    <dgm:cxn modelId="{ADA9A915-E1B3-4737-8E0F-6E5A862EE39F}" type="presParOf" srcId="{A29CA9CE-8AC0-48ED-98A8-1493CDCF5DA0}" destId="{8D3D38A8-8E2E-47CC-9D69-F35AD01CC460}" srcOrd="8" destOrd="0" presId="urn:microsoft.com/office/officeart/2018/2/layout/IconVerticalSolidList"/>
    <dgm:cxn modelId="{25C13A96-5D98-4DDD-B7E3-966826AB790B}" type="presParOf" srcId="{8D3D38A8-8E2E-47CC-9D69-F35AD01CC460}" destId="{7332BF87-DF79-4669-BDF4-676AF31AB792}" srcOrd="0" destOrd="0" presId="urn:microsoft.com/office/officeart/2018/2/layout/IconVerticalSolidList"/>
    <dgm:cxn modelId="{B38C975B-C57A-4E98-950D-AD492EBBE14B}" type="presParOf" srcId="{8D3D38A8-8E2E-47CC-9D69-F35AD01CC460}" destId="{8FB14C0B-3F02-45AA-9CCD-33F71BE0AB57}" srcOrd="1" destOrd="0" presId="urn:microsoft.com/office/officeart/2018/2/layout/IconVerticalSolidList"/>
    <dgm:cxn modelId="{09C03605-64E4-4EE7-B04A-898884ACCB49}" type="presParOf" srcId="{8D3D38A8-8E2E-47CC-9D69-F35AD01CC460}" destId="{8A128115-1C08-4428-BE70-881E41875C2D}" srcOrd="2" destOrd="0" presId="urn:microsoft.com/office/officeart/2018/2/layout/IconVerticalSolidList"/>
    <dgm:cxn modelId="{289A2655-05C8-4D2B-A04E-F1A15B1E1A7B}" type="presParOf" srcId="{8D3D38A8-8E2E-47CC-9D69-F35AD01CC460}" destId="{A70D03F7-3403-4A3C-93DD-9086E7F2ACB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892BE-E369-43C3-8B49-433EDCD749D8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164B50-E819-425C-9E51-39015D383D83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710F17-C116-4218-A2F4-01A45394F546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SFO er et fritidstilbud</a:t>
          </a:r>
          <a:endParaRPr lang="en-US" sz="1900" kern="1200"/>
        </a:p>
      </dsp:txBody>
      <dsp:txXfrm>
        <a:off x="1131174" y="4597"/>
        <a:ext cx="5382429" cy="979371"/>
      </dsp:txXfrm>
    </dsp:sp>
    <dsp:sp modelId="{4C573672-826F-4811-AA9C-4FE6C6DE42AD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A7C00A-F003-4C5C-83C4-17DDC6DB05A8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66FC50-C1A6-4BA4-9A89-071123BA4774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Cirka 100 barn</a:t>
          </a:r>
          <a:endParaRPr lang="en-US" sz="1900" kern="1200" dirty="0"/>
        </a:p>
      </dsp:txBody>
      <dsp:txXfrm>
        <a:off x="1131174" y="1228812"/>
        <a:ext cx="5382429" cy="979371"/>
      </dsp:txXfrm>
    </dsp:sp>
    <dsp:sp modelId="{56C93E27-A973-45CC-A9BC-EF0B35A033E9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8FD7E5-32D4-4A0D-AECC-D7DF3CF5429D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1D75BA-4EB4-4DCC-8CA3-A544A9118B49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10 ansatte + lærlinger + faste vikarer</a:t>
          </a:r>
          <a:endParaRPr lang="en-US" sz="1900" kern="1200"/>
        </a:p>
      </dsp:txBody>
      <dsp:txXfrm>
        <a:off x="1131174" y="2453027"/>
        <a:ext cx="5382429" cy="979371"/>
      </dsp:txXfrm>
    </dsp:sp>
    <dsp:sp modelId="{48BA19E2-D914-492D-85CC-DD9038ECD5AA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952ECE-F2C5-42AB-8206-D1734A1336D9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541B35-B5D1-431E-84AB-2D6F87A042FB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Vi har flotte uteområder </a:t>
          </a:r>
          <a:endParaRPr lang="en-US" sz="1900" kern="1200" dirty="0"/>
        </a:p>
      </dsp:txBody>
      <dsp:txXfrm>
        <a:off x="1131174" y="3677241"/>
        <a:ext cx="5382429" cy="979371"/>
      </dsp:txXfrm>
    </dsp:sp>
    <dsp:sp modelId="{7332BF87-DF79-4669-BDF4-676AF31AB792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B14C0B-3F02-45AA-9CCD-33F71BE0AB57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0D03F7-3403-4A3C-93DD-9086E7F2ACBE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Variert, gode og sunne mellommåltider</a:t>
          </a:r>
          <a:endParaRPr lang="en-US" sz="1900" kern="1200"/>
        </a:p>
      </dsp:txBody>
      <dsp:txXfrm>
        <a:off x="1131174" y="4901456"/>
        <a:ext cx="5382429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783F4-0E03-42B9-AE56-F7AD988EE493}" type="datetimeFigureOut">
              <a:rPr lang="nb-NO" smtClean="0"/>
              <a:t>04.06.2019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6417B-B094-4823-9F39-30DCD61B50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84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GRENSEGJENNOMGANG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56417B-B094-4823-9F39-30DCD61B509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875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587EC8-F30D-451A-90B5-156079DB1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31FDA6C-DFA0-4510-806D-DE3067664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9E4E7C-245C-41DE-A33E-FBAA553A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CF1118-839C-4319-9C48-9B7B7A0C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8E0086-0F54-483B-A22B-729EF0A6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32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7393BB-8893-4CDE-985F-4309C1F91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0E3886-052B-4B3F-8D92-8DA57517D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F7ED53-A96E-4AE5-A731-7E67A0A4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877D01-3EDC-41FE-AC1E-77E3CE6B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0AB40C-D350-4F20-994C-91089FC8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898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FBEF8FC-D8A5-466A-BC45-473933D80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CA13025-4A7A-49FA-91AA-CEF366657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EF739A-5030-41AF-813F-7820990E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9F6615-3458-4D82-B8BA-8A443190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AA3E01-B9E4-4F1A-AA55-62F57EF0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654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FDBB78-08A9-416D-AE39-66BCB126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4C822E-C320-4CD8-A076-356D1FD93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9B8589-8B99-4FD2-8E98-A9CFBA44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4E46C7-B6F5-47CD-BD41-163096F3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BD14DE7-2E2A-40BE-B899-7D5829EC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509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43DC8E-175E-49AC-8A86-8D3D5F567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EAF9CF-1CD3-4FC0-8E8F-89B6B453B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7BDFF2-216B-42DE-9969-7903D5871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F26FFF-5EAA-48B3-8DAD-58402E50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E249A8-CADD-4298-B91C-CBB3460F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66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04129C-055A-4182-892B-AFCB45D44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149623-7282-4CD0-9AE0-28DB22C3C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849B4D8-7443-4D3F-9DC0-8F634A381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112F049-E9A3-4EA6-B218-25A37A87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4565D06-688E-44EE-A81A-675E34AF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498889-CD23-4F07-AC41-9AA5861C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6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FE21D4-93A4-45D8-A204-61A672CF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8B2AA6F-CDB6-45B1-9A22-069E6D808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713625A-6164-4B4C-846E-A4F12DFB2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21E6218-45BE-481B-B528-5DD2D1878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4477C64-26B4-4EAE-85CD-7C25E4717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779F3CC-1952-4A9D-AA23-4BABFFEF6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F8339BC-40D3-4DA5-B798-CE4E3BD4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1B86C86-A538-4293-BCB3-0E16A43D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888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A434E0-33EC-424F-B649-5F5F51DB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2E9A152-4C96-45CE-AE62-5A2A5D920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D6AFFC8-0D9A-41FE-8040-37D57FD2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C0764F-6198-4A5D-BD5B-1EB52CEB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268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E94DE9B-B11F-4F30-B003-D26A0E3B8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9F3D47D-1D4C-4CC4-91DC-386CBCB2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CB429D5-C19C-42FC-A7C6-9FE213BB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47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00FCE-D979-47D8-BB45-B50CB151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F9DD4A-EF8D-47EC-9E54-F40551E2F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DC13F14-7A10-4CC7-9DE1-B7CFE475D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1E609A-3119-419A-8E3C-04DD8B29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22C1434-4B9F-4995-B2D9-9B2D3195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EA837C-D745-4DD3-8C19-69B33095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38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95BC5A-DB62-4CB3-B436-55ED51D0D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D8E9AA6-02BA-4D28-A5A8-947947702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4866AC7-EA86-485B-8D7A-CB570C157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10188E-AD3E-45FF-8281-8A80B0E2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0094450-9751-4860-885A-F13119B0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34BFB4E-BBC9-4DC7-A527-F40CAA32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71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2CD13AB-815C-4629-AF03-420D2E053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3C3CA98-0280-4322-9969-31E46C23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AFD331-BA05-4C67-BE7E-17430D9F8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334F-F3F1-48F8-A2AA-C70364BDA8A3}" type="datetimeFigureOut">
              <a:rPr lang="nb-NO" smtClean="0"/>
              <a:t>03.06.2019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E84320-A6B4-4762-A1D3-9360139AE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A25E10-6243-4832-A5DF-CF48601C7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7495-88D3-4CB4-BB12-EA00245B66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52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google.no/url?sa=i&amp;rct=j&amp;q=&amp;esrc=s&amp;source=images&amp;cd=&amp;cad=rja&amp;uact=8&amp;ved=0ahUKEwjSufSfmZXUAhUJFSwKHXxDC4kQjRwIBw&amp;url=https://clipartion.com/free-clipart-11978/&amp;psig=AFQjCNFaZ8mib1_Db1fYp3QraJgk-7urRw&amp;ust=149615050554656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136E2CA-2AFB-427E-96DF-54FF414F5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nb-NO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Vestskogen SFO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0A42CEE-9D83-4961-A76A-87C0A9C9C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endParaRPr lang="nb-NO" sz="20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3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32749B1-B2FC-434D-A50E-C6D4EF895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Litt om oss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1B008647-5920-4659-834D-930434A03E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63924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126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80D41BB-F071-4FAC-BDAD-F29111F54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Innhold og organisering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DFA5AF-2C7F-42DF-B1B7-7ECEFF271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b-NO" sz="2400" dirty="0"/>
              <a:t>Åpningstider</a:t>
            </a:r>
          </a:p>
          <a:p>
            <a:pPr lvl="1"/>
            <a:r>
              <a:rPr lang="nb-NO" dirty="0"/>
              <a:t>07.15-16.45 alle hverdager</a:t>
            </a:r>
          </a:p>
          <a:p>
            <a:pPr lvl="1"/>
            <a:r>
              <a:rPr lang="nb-NO" dirty="0"/>
              <a:t>Oppstart tirsdag 30.juli 2019</a:t>
            </a:r>
          </a:p>
          <a:p>
            <a:r>
              <a:rPr lang="nb-NO" sz="2400" dirty="0"/>
              <a:t>Morgen på SFO</a:t>
            </a:r>
          </a:p>
          <a:p>
            <a:pPr lvl="1"/>
            <a:r>
              <a:rPr lang="nb-NO" dirty="0"/>
              <a:t>Frokost frem til 08.00</a:t>
            </a:r>
          </a:p>
          <a:p>
            <a:pPr lvl="1"/>
            <a:r>
              <a:rPr lang="nb-NO" dirty="0"/>
              <a:t>Alle skal ut til friminutt 08.15</a:t>
            </a:r>
          </a:p>
          <a:p>
            <a:r>
              <a:rPr lang="nb-NO" sz="2400" dirty="0"/>
              <a:t>Ettermiddagen på SFO</a:t>
            </a:r>
          </a:p>
          <a:p>
            <a:pPr lvl="1"/>
            <a:r>
              <a:rPr lang="nb-NO" dirty="0"/>
              <a:t>Organiserte aktiviteter tre dager i uken</a:t>
            </a:r>
          </a:p>
          <a:p>
            <a:pPr lvl="2"/>
            <a:r>
              <a:rPr lang="nb-NO" sz="2400" dirty="0"/>
              <a:t>Bygg og konstruksjon, kunst og kultur, vennskapscafe og fysisk aktivitet og lek</a:t>
            </a:r>
          </a:p>
          <a:p>
            <a:pPr lvl="1"/>
            <a:r>
              <a:rPr lang="nb-NO" dirty="0"/>
              <a:t>Utedager de resterende dagene</a:t>
            </a:r>
          </a:p>
          <a:p>
            <a:pPr lvl="1"/>
            <a:r>
              <a:rPr lang="nb-NO" dirty="0"/>
              <a:t>Faste gymsalaktiviteter to ganger i uken</a:t>
            </a:r>
          </a:p>
        </p:txBody>
      </p:sp>
    </p:spTree>
    <p:extLst>
      <p:ext uri="{BB962C8B-B14F-4D97-AF65-F5344CB8AC3E}">
        <p14:creationId xmlns:p14="http://schemas.microsoft.com/office/powerpoint/2010/main" val="248611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FB87A1C-EEA7-4CA2-87C2-6F434555E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IST Direkte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95F604-5779-4E7C-8492-EF51A1B84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b-NO" sz="2400" dirty="0"/>
              <a:t>Nettbasert system for daglig kommunikasjon mellom SFO og hjemmet</a:t>
            </a:r>
          </a:p>
          <a:p>
            <a:r>
              <a:rPr lang="nb-NO" sz="2400" dirty="0"/>
              <a:t>Se veiledning for mer informasjon om innlogging og bruk</a:t>
            </a:r>
          </a:p>
          <a:p>
            <a:r>
              <a:rPr lang="nb-NO" sz="2400" dirty="0"/>
              <a:t>All informasjon skal inn på IST Direkte</a:t>
            </a:r>
          </a:p>
          <a:p>
            <a:pPr lvl="1"/>
            <a:r>
              <a:rPr lang="nb-NO" sz="2000" dirty="0"/>
              <a:t>Husk å legge inn beskjeder i god tid før skoleslutt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93486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F3848AA-75DC-43B4-BEB7-85ECC2B0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Hva er viktig å huske på?</a:t>
            </a:r>
            <a:r>
              <a:rPr lang="nb-NO" dirty="0">
                <a:solidFill>
                  <a:schemeClr val="accent1"/>
                </a:solidFill>
              </a:rPr>
              <a:t>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21B0BB-B1F2-4686-A9CA-7CEBE7536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b-NO" sz="2400" dirty="0"/>
              <a:t>Registrere inn faste avtaler, beskjeder for dagen og annen viktig informasjon på IST Direkte</a:t>
            </a:r>
          </a:p>
          <a:p>
            <a:r>
              <a:rPr lang="nb-NO" sz="2400" dirty="0"/>
              <a:t>God informasjonsflyt</a:t>
            </a:r>
          </a:p>
          <a:p>
            <a:r>
              <a:rPr lang="nb-NO" sz="2400" dirty="0"/>
              <a:t>Nok og riktig klesplagg etter været. Sjekk garderoben jevnlig</a:t>
            </a:r>
          </a:p>
          <a:p>
            <a:r>
              <a:rPr lang="nb-NO" sz="2400" dirty="0"/>
              <a:t>Alt av klær og sko må merkes med navn</a:t>
            </a:r>
          </a:p>
        </p:txBody>
      </p:sp>
    </p:spTree>
    <p:extLst>
      <p:ext uri="{BB962C8B-B14F-4D97-AF65-F5344CB8AC3E}">
        <p14:creationId xmlns:p14="http://schemas.microsoft.com/office/powerpoint/2010/main" val="98822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967AE6-8B01-495A-878D-28AD0770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nb-NO" sz="3100"/>
              <a:t>Når skolen er stengt, men SFO er åpen</a:t>
            </a:r>
            <a:br>
              <a:rPr lang="nb-NO" sz="3100"/>
            </a:br>
            <a:endParaRPr lang="nb-NO" sz="310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8C18927-8E45-495C-A7FE-C0D13DD41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nb-NO" sz="2000"/>
              <a:t>Barn med morgenplass kan være på SFO mellom 07.15-14.00.</a:t>
            </a:r>
          </a:p>
          <a:p>
            <a:r>
              <a:rPr lang="nb-NO" sz="2000"/>
              <a:t>Barn med ettermiddagsplass kan være på SFO mellom 08.30-16.45.</a:t>
            </a:r>
          </a:p>
          <a:p>
            <a:endParaRPr lang="en-US" sz="20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e 2">
            <a:extLst>
              <a:ext uri="{FF2B5EF4-FFF2-40B4-BE49-F238E27FC236}">
                <a16:creationId xmlns:a16="http://schemas.microsoft.com/office/drawing/2014/main" id="{E879B4FA-6464-4D51-8B1A-9D5D56F16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319" y="1618811"/>
            <a:ext cx="5614835" cy="34671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421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84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0B710C2-B708-4267-9AEB-431FF775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nb-NO" sz="2600" dirty="0">
                <a:solidFill>
                  <a:srgbClr val="FFFFFF"/>
                </a:solidFill>
              </a:rPr>
              <a:t>Velkommen til Bli kjent-kveld</a:t>
            </a:r>
          </a:p>
        </p:txBody>
      </p:sp>
      <p:pic>
        <p:nvPicPr>
          <p:cNvPr id="4" name="Bilde 3" descr="Bilderesultat for cartoon kids playing">
            <a:hlinkClick r:id="rId2" tgtFrame="&quot;_blank&quot;"/>
            <a:extLst>
              <a:ext uri="{FF2B5EF4-FFF2-40B4-BE49-F238E27FC236}">
                <a16:creationId xmlns:a16="http://schemas.microsoft.com/office/drawing/2014/main" id="{C1D7B01B-8261-4C5C-B6A4-B9E41CE813C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313299"/>
            <a:ext cx="5887896" cy="3091146"/>
          </a:xfrm>
          <a:prstGeom prst="rect">
            <a:avLst/>
          </a:prstGeom>
          <a:noFill/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737645-42EF-4609-A652-91C28FEF3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 fontScale="92500" lnSpcReduction="10000"/>
          </a:bodyPr>
          <a:lstStyle/>
          <a:p>
            <a:r>
              <a:rPr lang="nb-NO" sz="2000" dirty="0">
                <a:cs typeface="Arial" panose="020B0604020202020204" pitchFamily="34" charset="0"/>
              </a:rPr>
              <a:t>Vi inviterer alle skolestarterne og foreldre på besøkskveld her på Vestskogen SFO </a:t>
            </a:r>
            <a:br>
              <a:rPr lang="nb-NO" sz="2000" dirty="0">
                <a:cs typeface="Arial" panose="020B0604020202020204" pitchFamily="34" charset="0"/>
              </a:rPr>
            </a:br>
            <a:r>
              <a:rPr lang="nb-NO" sz="2000" b="1" u="sng" dirty="0">
                <a:cs typeface="Arial" panose="020B0604020202020204" pitchFamily="34" charset="0"/>
              </a:rPr>
              <a:t>torsdag 13.juni 2019 kl. 17.00-18.30.</a:t>
            </a:r>
            <a:r>
              <a:rPr lang="nb-NO" sz="2000" u="sng" dirty="0">
                <a:cs typeface="Arial" panose="020B0604020202020204" pitchFamily="34" charset="0"/>
              </a:rPr>
              <a:t> </a:t>
            </a:r>
            <a:br>
              <a:rPr lang="nb-NO" sz="2000" u="sng" dirty="0">
                <a:cs typeface="Arial" panose="020B0604020202020204" pitchFamily="34" charset="0"/>
              </a:rPr>
            </a:br>
            <a:r>
              <a:rPr lang="nb-NO" sz="2000" dirty="0">
                <a:cs typeface="Arial" panose="020B0604020202020204" pitchFamily="34" charset="0"/>
              </a:rPr>
              <a:t>På besøkskvelden </a:t>
            </a:r>
            <a:r>
              <a:rPr lang="nb-NO" sz="2000" dirty="0">
                <a:cs typeface="Arial"/>
              </a:rPr>
              <a:t>blir dere litt bedre kjent med hverandre, de ansatte på SFO, lokalene og uteområdet. </a:t>
            </a:r>
            <a:endParaRPr lang="nb-NO" sz="2000" dirty="0"/>
          </a:p>
          <a:p>
            <a:endParaRPr lang="nb-NO" sz="1700" dirty="0"/>
          </a:p>
        </p:txBody>
      </p:sp>
    </p:spTree>
    <p:extLst>
      <p:ext uri="{BB962C8B-B14F-4D97-AF65-F5344CB8AC3E}">
        <p14:creationId xmlns:p14="http://schemas.microsoft.com/office/powerpoint/2010/main" val="429203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36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Vestskogen SFO</vt:lpstr>
      <vt:lpstr>Litt om oss</vt:lpstr>
      <vt:lpstr>Innhold og organisering</vt:lpstr>
      <vt:lpstr>IST Direkte</vt:lpstr>
      <vt:lpstr>Hva er viktig å huske på? </vt:lpstr>
      <vt:lpstr>Når skolen er stengt, men SFO er åpen </vt:lpstr>
      <vt:lpstr>Velkommen til Bli kjent-kveld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Vestskogen SFO</dc:title>
  <dc:creator>Ida Solerød Jahren</dc:creator>
  <cp:lastModifiedBy>Ida Solerød Jahren</cp:lastModifiedBy>
  <cp:revision>3</cp:revision>
  <dcterms:created xsi:type="dcterms:W3CDTF">2019-06-03T10:00:06Z</dcterms:created>
  <dcterms:modified xsi:type="dcterms:W3CDTF">2019-06-04T06:50:57Z</dcterms:modified>
</cp:coreProperties>
</file>