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3" r:id="rId4"/>
    <p:sldId id="258" r:id="rId5"/>
    <p:sldId id="259" r:id="rId6"/>
    <p:sldId id="262" r:id="rId7"/>
    <p:sldId id="263" r:id="rId8"/>
    <p:sldId id="264" r:id="rId9"/>
    <p:sldId id="265" r:id="rId10"/>
    <p:sldId id="267" r:id="rId11"/>
    <p:sldId id="257" r:id="rId12"/>
    <p:sldId id="304" r:id="rId13"/>
    <p:sldId id="305" r:id="rId14"/>
    <p:sldId id="266" r:id="rId15"/>
    <p:sldId id="277" r:id="rId16"/>
    <p:sldId id="278" r:id="rId17"/>
    <p:sldId id="279" r:id="rId18"/>
    <p:sldId id="272" r:id="rId19"/>
    <p:sldId id="274" r:id="rId20"/>
    <p:sldId id="275" r:id="rId21"/>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6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DBAB-D293-4553-A4C7-E7B65B46C922}" type="doc">
      <dgm:prSet loTypeId="urn:microsoft.com/office/officeart/2005/8/layout/vList6" loCatId="list" qsTypeId="urn:microsoft.com/office/officeart/2005/8/quickstyle/simple3" qsCatId="simple" csTypeId="urn:microsoft.com/office/officeart/2005/8/colors/accent3_2" csCatId="accent3" phldr="1"/>
      <dgm:spPr/>
      <dgm:t>
        <a:bodyPr/>
        <a:lstStyle/>
        <a:p>
          <a:endParaRPr lang="nb-NO"/>
        </a:p>
      </dgm:t>
    </dgm:pt>
    <dgm:pt modelId="{95CD910E-AA6E-4612-AFD8-14AAB83238B7}">
      <dgm:prSet phldrT="[Tekst]"/>
      <dgm:spPr/>
      <dgm:t>
        <a:bodyPr/>
        <a:lstStyle/>
        <a:p>
          <a:r>
            <a:rPr lang="nb-NO" dirty="0"/>
            <a:t>Nye fagplaner, dybdelæring, D-læring</a:t>
          </a:r>
        </a:p>
      </dgm:t>
    </dgm:pt>
    <dgm:pt modelId="{F175E1CE-DCF6-4246-B5DD-4984BA192209}" type="parTrans" cxnId="{C3A73D10-1256-4E6D-AD74-7ABEF1025E41}">
      <dgm:prSet/>
      <dgm:spPr/>
      <dgm:t>
        <a:bodyPr/>
        <a:lstStyle/>
        <a:p>
          <a:endParaRPr lang="nb-NO"/>
        </a:p>
      </dgm:t>
    </dgm:pt>
    <dgm:pt modelId="{47C7A2C4-CDA4-4700-9F83-43CDF34F79E0}" type="sibTrans" cxnId="{C3A73D10-1256-4E6D-AD74-7ABEF1025E41}">
      <dgm:prSet/>
      <dgm:spPr/>
      <dgm:t>
        <a:bodyPr/>
        <a:lstStyle/>
        <a:p>
          <a:endParaRPr lang="nb-NO"/>
        </a:p>
      </dgm:t>
    </dgm:pt>
    <dgm:pt modelId="{6569B3C6-3CEA-4420-B402-0CA09FC63F63}">
      <dgm:prSet phldrT="[Tekst]"/>
      <dgm:spPr/>
      <dgm:t>
        <a:bodyPr/>
        <a:lstStyle/>
        <a:p>
          <a:r>
            <a:rPr lang="nb-NO" dirty="0">
              <a:solidFill>
                <a:schemeClr val="tx1"/>
              </a:solidFill>
            </a:rPr>
            <a:t>BTI, læringsmiljø</a:t>
          </a:r>
        </a:p>
      </dgm:t>
    </dgm:pt>
    <dgm:pt modelId="{0CD1CF79-BB0E-4F46-B584-1BE5EE7F0FA6}" type="parTrans" cxnId="{B6769908-4F1F-489F-A53A-B615C5F1CA74}">
      <dgm:prSet/>
      <dgm:spPr/>
      <dgm:t>
        <a:bodyPr/>
        <a:lstStyle/>
        <a:p>
          <a:endParaRPr lang="nb-NO"/>
        </a:p>
      </dgm:t>
    </dgm:pt>
    <dgm:pt modelId="{3205362C-AA8A-4CC3-93D1-6AC0965FDBB0}" type="sibTrans" cxnId="{B6769908-4F1F-489F-A53A-B615C5F1CA74}">
      <dgm:prSet/>
      <dgm:spPr/>
      <dgm:t>
        <a:bodyPr/>
        <a:lstStyle/>
        <a:p>
          <a:endParaRPr lang="nb-NO"/>
        </a:p>
      </dgm:t>
    </dgm:pt>
    <dgm:pt modelId="{A3E22F3C-D1EB-4CF5-AC43-D2DD6931FED6}">
      <dgm:prSet phldrT="[Tekst]"/>
      <dgm:spPr/>
      <dgm:t>
        <a:bodyPr/>
        <a:lstStyle/>
        <a:p>
          <a:r>
            <a:rPr lang="nb-NO"/>
            <a:t>Prosess med lærere</a:t>
          </a:r>
        </a:p>
      </dgm:t>
    </dgm:pt>
    <dgm:pt modelId="{179CBE26-4BC0-48E3-BC36-A80D80712A51}" type="parTrans" cxnId="{F7D6C86A-8D86-4078-8441-ED50AAF4B10A}">
      <dgm:prSet/>
      <dgm:spPr/>
      <dgm:t>
        <a:bodyPr/>
        <a:lstStyle/>
        <a:p>
          <a:endParaRPr lang="nb-NO"/>
        </a:p>
      </dgm:t>
    </dgm:pt>
    <dgm:pt modelId="{08FB52FF-249B-4F34-864E-1F090BA93845}" type="sibTrans" cxnId="{F7D6C86A-8D86-4078-8441-ED50AAF4B10A}">
      <dgm:prSet/>
      <dgm:spPr/>
      <dgm:t>
        <a:bodyPr/>
        <a:lstStyle/>
        <a:p>
          <a:endParaRPr lang="nb-NO"/>
        </a:p>
      </dgm:t>
    </dgm:pt>
    <dgm:pt modelId="{77F81EB5-4077-46FF-9FA4-FF93C5C6249C}">
      <dgm:prSet phldrT="[Tekst]"/>
      <dgm:spPr/>
      <dgm:t>
        <a:bodyPr/>
        <a:lstStyle/>
        <a:p>
          <a:r>
            <a:rPr lang="nb-NO"/>
            <a:t>Prosess med elever</a:t>
          </a:r>
        </a:p>
      </dgm:t>
    </dgm:pt>
    <dgm:pt modelId="{06F9993E-623B-4B0D-9050-AA9F1F286B4B}" type="parTrans" cxnId="{1A127B66-8E81-4AC1-B3DD-82646C1454BD}">
      <dgm:prSet/>
      <dgm:spPr/>
      <dgm:t>
        <a:bodyPr/>
        <a:lstStyle/>
        <a:p>
          <a:endParaRPr lang="nb-NO"/>
        </a:p>
      </dgm:t>
    </dgm:pt>
    <dgm:pt modelId="{93A1C2D3-92C0-43D9-B8D1-28FC12452F18}" type="sibTrans" cxnId="{1A127B66-8E81-4AC1-B3DD-82646C1454BD}">
      <dgm:prSet/>
      <dgm:spPr/>
      <dgm:t>
        <a:bodyPr/>
        <a:lstStyle/>
        <a:p>
          <a:endParaRPr lang="nb-NO"/>
        </a:p>
      </dgm:t>
    </dgm:pt>
    <dgm:pt modelId="{2F58153A-9841-454F-B1FC-6795ED702560}">
      <dgm:prSet phldrT="[Tekst]"/>
      <dgm:spPr/>
      <dgm:t>
        <a:bodyPr/>
        <a:lstStyle/>
        <a:p>
          <a:r>
            <a:rPr lang="nb-NO"/>
            <a:t>Språk-skrive og leseplan, språkløyper</a:t>
          </a:r>
        </a:p>
      </dgm:t>
    </dgm:pt>
    <dgm:pt modelId="{394FB433-F113-459C-8BB1-5CF5F829DA16}" type="parTrans" cxnId="{C2686429-CBA6-4FBB-BAF4-8CDB30E0EBBD}">
      <dgm:prSet/>
      <dgm:spPr/>
      <dgm:t>
        <a:bodyPr/>
        <a:lstStyle/>
        <a:p>
          <a:endParaRPr lang="nb-NO"/>
        </a:p>
      </dgm:t>
    </dgm:pt>
    <dgm:pt modelId="{5BD220F7-D36D-4DDE-9166-099B6E1C3EF8}" type="sibTrans" cxnId="{C2686429-CBA6-4FBB-BAF4-8CDB30E0EBBD}">
      <dgm:prSet/>
      <dgm:spPr/>
      <dgm:t>
        <a:bodyPr/>
        <a:lstStyle/>
        <a:p>
          <a:endParaRPr lang="nb-NO"/>
        </a:p>
      </dgm:t>
    </dgm:pt>
    <dgm:pt modelId="{18C77533-F386-4AFA-9DD2-B81C861E9AAB}">
      <dgm:prSet phldrT="[Tekst]"/>
      <dgm:spPr/>
      <dgm:t>
        <a:bodyPr/>
        <a:lstStyle/>
        <a:p>
          <a:r>
            <a:rPr lang="nb-NO" dirty="0"/>
            <a:t>Digitale læremidler, læringsplattform (</a:t>
          </a:r>
          <a:r>
            <a:rPr lang="nb-NO" dirty="0" err="1"/>
            <a:t>Skooler</a:t>
          </a:r>
          <a:r>
            <a:rPr lang="nb-NO" dirty="0"/>
            <a:t>)</a:t>
          </a:r>
        </a:p>
      </dgm:t>
    </dgm:pt>
    <dgm:pt modelId="{48C15283-EBED-4284-8834-414A8DF99A02}" type="parTrans" cxnId="{8A7C9B90-0D67-4701-98A3-314DF769CBE8}">
      <dgm:prSet/>
      <dgm:spPr/>
      <dgm:t>
        <a:bodyPr/>
        <a:lstStyle/>
        <a:p>
          <a:endParaRPr lang="nb-NO"/>
        </a:p>
      </dgm:t>
    </dgm:pt>
    <dgm:pt modelId="{8149BC9B-C9AB-4522-A8C2-5A911F48D395}" type="sibTrans" cxnId="{8A7C9B90-0D67-4701-98A3-314DF769CBE8}">
      <dgm:prSet/>
      <dgm:spPr/>
      <dgm:t>
        <a:bodyPr/>
        <a:lstStyle/>
        <a:p>
          <a:endParaRPr lang="nb-NO"/>
        </a:p>
      </dgm:t>
    </dgm:pt>
    <dgm:pt modelId="{18094490-7CE5-403B-9897-E4BE46D55967}">
      <dgm:prSet/>
      <dgm:spPr/>
      <dgm:t>
        <a:bodyPr/>
        <a:lstStyle/>
        <a:p>
          <a:r>
            <a:rPr lang="nb-NO"/>
            <a:t>Prosess med lærere</a:t>
          </a:r>
        </a:p>
      </dgm:t>
    </dgm:pt>
    <dgm:pt modelId="{49A4F86C-272B-44CE-9184-14BAA1D3809F}" type="parTrans" cxnId="{72093123-D190-465F-9720-D103CA78805D}">
      <dgm:prSet/>
      <dgm:spPr/>
      <dgm:t>
        <a:bodyPr/>
        <a:lstStyle/>
        <a:p>
          <a:endParaRPr lang="nb-NO"/>
        </a:p>
      </dgm:t>
    </dgm:pt>
    <dgm:pt modelId="{2BE88645-9077-4BEC-A2E8-9E0DE36869F7}" type="sibTrans" cxnId="{72093123-D190-465F-9720-D103CA78805D}">
      <dgm:prSet/>
      <dgm:spPr/>
      <dgm:t>
        <a:bodyPr/>
        <a:lstStyle/>
        <a:p>
          <a:endParaRPr lang="nb-NO"/>
        </a:p>
      </dgm:t>
    </dgm:pt>
    <dgm:pt modelId="{6574A383-5783-4FF2-84BA-AB7C32927233}">
      <dgm:prSet/>
      <dgm:spPr/>
      <dgm:t>
        <a:bodyPr/>
        <a:lstStyle/>
        <a:p>
          <a:r>
            <a:rPr lang="nb-NO"/>
            <a:t>Prosess med elever</a:t>
          </a:r>
        </a:p>
      </dgm:t>
    </dgm:pt>
    <dgm:pt modelId="{3B7D7704-AED3-4840-BF31-FEDD0833C193}" type="parTrans" cxnId="{3D3C6CEF-DAE2-465A-80F3-ECB168EDAF77}">
      <dgm:prSet/>
      <dgm:spPr/>
      <dgm:t>
        <a:bodyPr/>
        <a:lstStyle/>
        <a:p>
          <a:endParaRPr lang="nb-NO"/>
        </a:p>
      </dgm:t>
    </dgm:pt>
    <dgm:pt modelId="{2FB0CA76-8909-46A8-8F2F-64F4261E0225}" type="sibTrans" cxnId="{3D3C6CEF-DAE2-465A-80F3-ECB168EDAF77}">
      <dgm:prSet/>
      <dgm:spPr/>
      <dgm:t>
        <a:bodyPr/>
        <a:lstStyle/>
        <a:p>
          <a:endParaRPr lang="nb-NO"/>
        </a:p>
      </dgm:t>
    </dgm:pt>
    <dgm:pt modelId="{C8C19C4A-DB73-4FE0-9DE5-94311F4A8ACB}">
      <dgm:prSet/>
      <dgm:spPr/>
      <dgm:t>
        <a:bodyPr/>
        <a:lstStyle/>
        <a:p>
          <a:r>
            <a:rPr lang="nb-NO"/>
            <a:t>Prosess med lærere</a:t>
          </a:r>
        </a:p>
      </dgm:t>
    </dgm:pt>
    <dgm:pt modelId="{E5336B34-D44C-4C44-B1B1-EB1D9BCE08A7}" type="parTrans" cxnId="{389D48A9-06D1-43CD-AB7B-0AD43C2D6AEA}">
      <dgm:prSet/>
      <dgm:spPr/>
      <dgm:t>
        <a:bodyPr/>
        <a:lstStyle/>
        <a:p>
          <a:endParaRPr lang="nb-NO"/>
        </a:p>
      </dgm:t>
    </dgm:pt>
    <dgm:pt modelId="{4E5A173A-E7D9-4E95-AA2D-BC66D879934E}" type="sibTrans" cxnId="{389D48A9-06D1-43CD-AB7B-0AD43C2D6AEA}">
      <dgm:prSet/>
      <dgm:spPr/>
      <dgm:t>
        <a:bodyPr/>
        <a:lstStyle/>
        <a:p>
          <a:endParaRPr lang="nb-NO"/>
        </a:p>
      </dgm:t>
    </dgm:pt>
    <dgm:pt modelId="{A23CEDD5-9A17-4BF2-9943-DC574C306A98}">
      <dgm:prSet/>
      <dgm:spPr/>
      <dgm:t>
        <a:bodyPr/>
        <a:lstStyle/>
        <a:p>
          <a:r>
            <a:rPr lang="nb-NO"/>
            <a:t>Prosess med elever</a:t>
          </a:r>
        </a:p>
      </dgm:t>
    </dgm:pt>
    <dgm:pt modelId="{D27014AA-AC27-4A2A-82C6-DD5E3642A56E}" type="parTrans" cxnId="{3BB6BD48-571E-46CB-85D7-AB1A53F472F0}">
      <dgm:prSet/>
      <dgm:spPr/>
      <dgm:t>
        <a:bodyPr/>
        <a:lstStyle/>
        <a:p>
          <a:endParaRPr lang="nb-NO"/>
        </a:p>
      </dgm:t>
    </dgm:pt>
    <dgm:pt modelId="{9EC037FB-F8BD-4A66-824C-C0665B2C554D}" type="sibTrans" cxnId="{3BB6BD48-571E-46CB-85D7-AB1A53F472F0}">
      <dgm:prSet/>
      <dgm:spPr/>
      <dgm:t>
        <a:bodyPr/>
        <a:lstStyle/>
        <a:p>
          <a:endParaRPr lang="nb-NO"/>
        </a:p>
      </dgm:t>
    </dgm:pt>
    <dgm:pt modelId="{933E5216-1A10-4C1B-A7F7-A20DEC351614}">
      <dgm:prSet/>
      <dgm:spPr/>
      <dgm:t>
        <a:bodyPr/>
        <a:lstStyle/>
        <a:p>
          <a:r>
            <a:rPr lang="nb-NO"/>
            <a:t>Prosess med lærere</a:t>
          </a:r>
        </a:p>
      </dgm:t>
    </dgm:pt>
    <dgm:pt modelId="{3C3F0141-8FD9-4F15-BBF5-A3B33F44637E}" type="parTrans" cxnId="{4F5E76B3-FEDE-4DE5-BC90-A96E24AD14F1}">
      <dgm:prSet/>
      <dgm:spPr/>
      <dgm:t>
        <a:bodyPr/>
        <a:lstStyle/>
        <a:p>
          <a:endParaRPr lang="nb-NO"/>
        </a:p>
      </dgm:t>
    </dgm:pt>
    <dgm:pt modelId="{E3303F0F-430F-47D4-B763-931DA0BE0EE3}" type="sibTrans" cxnId="{4F5E76B3-FEDE-4DE5-BC90-A96E24AD14F1}">
      <dgm:prSet/>
      <dgm:spPr/>
      <dgm:t>
        <a:bodyPr/>
        <a:lstStyle/>
        <a:p>
          <a:endParaRPr lang="nb-NO"/>
        </a:p>
      </dgm:t>
    </dgm:pt>
    <dgm:pt modelId="{4770192F-5CA3-4213-B49A-24CC82235BA2}">
      <dgm:prSet/>
      <dgm:spPr/>
      <dgm:t>
        <a:bodyPr/>
        <a:lstStyle/>
        <a:p>
          <a:r>
            <a:rPr lang="nb-NO"/>
            <a:t>Prosess med elever</a:t>
          </a:r>
        </a:p>
      </dgm:t>
    </dgm:pt>
    <dgm:pt modelId="{61CD3B3C-83CF-4F46-BC93-64DBB1D34BA6}" type="parTrans" cxnId="{30484673-135F-4B7A-ADF7-57B443CD78E7}">
      <dgm:prSet/>
      <dgm:spPr/>
      <dgm:t>
        <a:bodyPr/>
        <a:lstStyle/>
        <a:p>
          <a:endParaRPr lang="nb-NO"/>
        </a:p>
      </dgm:t>
    </dgm:pt>
    <dgm:pt modelId="{C7307465-2BA9-4A7D-8E2D-6D8328E16964}" type="sibTrans" cxnId="{30484673-135F-4B7A-ADF7-57B443CD78E7}">
      <dgm:prSet/>
      <dgm:spPr/>
      <dgm:t>
        <a:bodyPr/>
        <a:lstStyle/>
        <a:p>
          <a:endParaRPr lang="nb-NO"/>
        </a:p>
      </dgm:t>
    </dgm:pt>
    <dgm:pt modelId="{819E5394-7D71-4CA0-BEA3-6F53DB1007AC}" type="pres">
      <dgm:prSet presAssocID="{7899DBAB-D293-4553-A4C7-E7B65B46C922}" presName="Name0" presStyleCnt="0">
        <dgm:presLayoutVars>
          <dgm:dir/>
          <dgm:animLvl val="lvl"/>
          <dgm:resizeHandles/>
        </dgm:presLayoutVars>
      </dgm:prSet>
      <dgm:spPr/>
    </dgm:pt>
    <dgm:pt modelId="{4DE508AD-A679-46B7-B838-84FB5B6AC7CC}" type="pres">
      <dgm:prSet presAssocID="{95CD910E-AA6E-4612-AFD8-14AAB83238B7}" presName="linNode" presStyleCnt="0"/>
      <dgm:spPr/>
    </dgm:pt>
    <dgm:pt modelId="{695A060B-DFFB-4838-8443-7C0B8B1A086F}" type="pres">
      <dgm:prSet presAssocID="{95CD910E-AA6E-4612-AFD8-14AAB83238B7}" presName="parentShp" presStyleLbl="node1" presStyleIdx="0" presStyleCnt="4">
        <dgm:presLayoutVars>
          <dgm:bulletEnabled val="1"/>
        </dgm:presLayoutVars>
      </dgm:prSet>
      <dgm:spPr/>
    </dgm:pt>
    <dgm:pt modelId="{3BC7BA06-8E6D-41AD-8C75-AD855681A522}" type="pres">
      <dgm:prSet presAssocID="{95CD910E-AA6E-4612-AFD8-14AAB83238B7}" presName="childShp" presStyleLbl="bgAccFollowNode1" presStyleIdx="0" presStyleCnt="4">
        <dgm:presLayoutVars>
          <dgm:bulletEnabled val="1"/>
        </dgm:presLayoutVars>
      </dgm:prSet>
      <dgm:spPr/>
    </dgm:pt>
    <dgm:pt modelId="{CBCAD521-5EDF-43A7-A13A-D49EFF1649DB}" type="pres">
      <dgm:prSet presAssocID="{47C7A2C4-CDA4-4700-9F83-43CDF34F79E0}" presName="spacing" presStyleCnt="0"/>
      <dgm:spPr/>
    </dgm:pt>
    <dgm:pt modelId="{F8EF21A2-F6E6-44C7-B438-9CF1E28E7FEA}" type="pres">
      <dgm:prSet presAssocID="{6569B3C6-3CEA-4420-B402-0CA09FC63F63}" presName="linNode" presStyleCnt="0"/>
      <dgm:spPr/>
    </dgm:pt>
    <dgm:pt modelId="{4C2E1B99-554D-45D2-8B25-C442A101E9C1}" type="pres">
      <dgm:prSet presAssocID="{6569B3C6-3CEA-4420-B402-0CA09FC63F63}" presName="parentShp" presStyleLbl="node1" presStyleIdx="1" presStyleCnt="4">
        <dgm:presLayoutVars>
          <dgm:bulletEnabled val="1"/>
        </dgm:presLayoutVars>
      </dgm:prSet>
      <dgm:spPr/>
    </dgm:pt>
    <dgm:pt modelId="{92599C6E-68D1-4A05-9340-06EDC7A9F836}" type="pres">
      <dgm:prSet presAssocID="{6569B3C6-3CEA-4420-B402-0CA09FC63F63}" presName="childShp" presStyleLbl="bgAccFollowNode1" presStyleIdx="1" presStyleCnt="4">
        <dgm:presLayoutVars>
          <dgm:bulletEnabled val="1"/>
        </dgm:presLayoutVars>
      </dgm:prSet>
      <dgm:spPr/>
    </dgm:pt>
    <dgm:pt modelId="{7321AA73-655E-4144-BF90-18814EDAE6EE}" type="pres">
      <dgm:prSet presAssocID="{3205362C-AA8A-4CC3-93D1-6AC0965FDBB0}" presName="spacing" presStyleCnt="0"/>
      <dgm:spPr/>
    </dgm:pt>
    <dgm:pt modelId="{D5201F48-4CA6-4C8E-BE92-386C4A41DE5B}" type="pres">
      <dgm:prSet presAssocID="{2F58153A-9841-454F-B1FC-6795ED702560}" presName="linNode" presStyleCnt="0"/>
      <dgm:spPr/>
    </dgm:pt>
    <dgm:pt modelId="{24D61ED9-224C-468A-8CB1-6BC9085EA87F}" type="pres">
      <dgm:prSet presAssocID="{2F58153A-9841-454F-B1FC-6795ED702560}" presName="parentShp" presStyleLbl="node1" presStyleIdx="2" presStyleCnt="4">
        <dgm:presLayoutVars>
          <dgm:bulletEnabled val="1"/>
        </dgm:presLayoutVars>
      </dgm:prSet>
      <dgm:spPr/>
    </dgm:pt>
    <dgm:pt modelId="{A61220DF-2828-4329-B9D0-800A52834759}" type="pres">
      <dgm:prSet presAssocID="{2F58153A-9841-454F-B1FC-6795ED702560}" presName="childShp" presStyleLbl="bgAccFollowNode1" presStyleIdx="2" presStyleCnt="4">
        <dgm:presLayoutVars>
          <dgm:bulletEnabled val="1"/>
        </dgm:presLayoutVars>
      </dgm:prSet>
      <dgm:spPr/>
    </dgm:pt>
    <dgm:pt modelId="{ABA6EF8A-2100-4873-A812-1CCB0247A67B}" type="pres">
      <dgm:prSet presAssocID="{5BD220F7-D36D-4DDE-9166-099B6E1C3EF8}" presName="spacing" presStyleCnt="0"/>
      <dgm:spPr/>
    </dgm:pt>
    <dgm:pt modelId="{BD30FD78-3B47-4C05-A30A-1BC63F692926}" type="pres">
      <dgm:prSet presAssocID="{18C77533-F386-4AFA-9DD2-B81C861E9AAB}" presName="linNode" presStyleCnt="0"/>
      <dgm:spPr/>
    </dgm:pt>
    <dgm:pt modelId="{7AAA6C98-A480-400D-B1A1-541465D18387}" type="pres">
      <dgm:prSet presAssocID="{18C77533-F386-4AFA-9DD2-B81C861E9AAB}" presName="parentShp" presStyleLbl="node1" presStyleIdx="3" presStyleCnt="4">
        <dgm:presLayoutVars>
          <dgm:bulletEnabled val="1"/>
        </dgm:presLayoutVars>
      </dgm:prSet>
      <dgm:spPr/>
    </dgm:pt>
    <dgm:pt modelId="{FA9DF3D7-8837-4208-BFBC-7B4DCB1C9A7C}" type="pres">
      <dgm:prSet presAssocID="{18C77533-F386-4AFA-9DD2-B81C861E9AAB}" presName="childShp" presStyleLbl="bgAccFollowNode1" presStyleIdx="3" presStyleCnt="4">
        <dgm:presLayoutVars>
          <dgm:bulletEnabled val="1"/>
        </dgm:presLayoutVars>
      </dgm:prSet>
      <dgm:spPr/>
    </dgm:pt>
  </dgm:ptLst>
  <dgm:cxnLst>
    <dgm:cxn modelId="{B6769908-4F1F-489F-A53A-B615C5F1CA74}" srcId="{7899DBAB-D293-4553-A4C7-E7B65B46C922}" destId="{6569B3C6-3CEA-4420-B402-0CA09FC63F63}" srcOrd="1" destOrd="0" parTransId="{0CD1CF79-BB0E-4F46-B584-1BE5EE7F0FA6}" sibTransId="{3205362C-AA8A-4CC3-93D1-6AC0965FDBB0}"/>
    <dgm:cxn modelId="{C3A73D10-1256-4E6D-AD74-7ABEF1025E41}" srcId="{7899DBAB-D293-4553-A4C7-E7B65B46C922}" destId="{95CD910E-AA6E-4612-AFD8-14AAB83238B7}" srcOrd="0" destOrd="0" parTransId="{F175E1CE-DCF6-4246-B5DD-4984BA192209}" sibTransId="{47C7A2C4-CDA4-4700-9F83-43CDF34F79E0}"/>
    <dgm:cxn modelId="{72093123-D190-465F-9720-D103CA78805D}" srcId="{95CD910E-AA6E-4612-AFD8-14AAB83238B7}" destId="{18094490-7CE5-403B-9897-E4BE46D55967}" srcOrd="0" destOrd="0" parTransId="{49A4F86C-272B-44CE-9184-14BAA1D3809F}" sibTransId="{2BE88645-9077-4BEC-A2E8-9E0DE36869F7}"/>
    <dgm:cxn modelId="{C2686429-CBA6-4FBB-BAF4-8CDB30E0EBBD}" srcId="{7899DBAB-D293-4553-A4C7-E7B65B46C922}" destId="{2F58153A-9841-454F-B1FC-6795ED702560}" srcOrd="2" destOrd="0" parTransId="{394FB433-F113-459C-8BB1-5CF5F829DA16}" sibTransId="{5BD220F7-D36D-4DDE-9166-099B6E1C3EF8}"/>
    <dgm:cxn modelId="{E070152F-67E1-42D9-848C-8EE5067469EA}" type="presOf" srcId="{6569B3C6-3CEA-4420-B402-0CA09FC63F63}" destId="{4C2E1B99-554D-45D2-8B25-C442A101E9C1}" srcOrd="0" destOrd="0" presId="urn:microsoft.com/office/officeart/2005/8/layout/vList6"/>
    <dgm:cxn modelId="{8F94865E-B7A8-412F-9DE8-3B5C7708CB62}" type="presOf" srcId="{A23CEDD5-9A17-4BF2-9943-DC574C306A98}" destId="{A61220DF-2828-4329-B9D0-800A52834759}" srcOrd="0" destOrd="1" presId="urn:microsoft.com/office/officeart/2005/8/layout/vList6"/>
    <dgm:cxn modelId="{1A127B66-8E81-4AC1-B3DD-82646C1454BD}" srcId="{6569B3C6-3CEA-4420-B402-0CA09FC63F63}" destId="{77F81EB5-4077-46FF-9FA4-FF93C5C6249C}" srcOrd="1" destOrd="0" parTransId="{06F9993E-623B-4B0D-9050-AA9F1F286B4B}" sibTransId="{93A1C2D3-92C0-43D9-B8D1-28FC12452F18}"/>
    <dgm:cxn modelId="{3BB6BD48-571E-46CB-85D7-AB1A53F472F0}" srcId="{2F58153A-9841-454F-B1FC-6795ED702560}" destId="{A23CEDD5-9A17-4BF2-9943-DC574C306A98}" srcOrd="1" destOrd="0" parTransId="{D27014AA-AC27-4A2A-82C6-DD5E3642A56E}" sibTransId="{9EC037FB-F8BD-4A66-824C-C0665B2C554D}"/>
    <dgm:cxn modelId="{F7D6C86A-8D86-4078-8441-ED50AAF4B10A}" srcId="{6569B3C6-3CEA-4420-B402-0CA09FC63F63}" destId="{A3E22F3C-D1EB-4CF5-AC43-D2DD6931FED6}" srcOrd="0" destOrd="0" parTransId="{179CBE26-4BC0-48E3-BC36-A80D80712A51}" sibTransId="{08FB52FF-249B-4F34-864E-1F090BA93845}"/>
    <dgm:cxn modelId="{AAA31A6B-858A-4E5E-85D7-AA2447986F4B}" type="presOf" srcId="{18C77533-F386-4AFA-9DD2-B81C861E9AAB}" destId="{7AAA6C98-A480-400D-B1A1-541465D18387}" srcOrd="0" destOrd="0" presId="urn:microsoft.com/office/officeart/2005/8/layout/vList6"/>
    <dgm:cxn modelId="{5ED3A04E-2FD0-4B12-B6E6-212C9CD12C6D}" type="presOf" srcId="{A3E22F3C-D1EB-4CF5-AC43-D2DD6931FED6}" destId="{92599C6E-68D1-4A05-9340-06EDC7A9F836}" srcOrd="0" destOrd="0" presId="urn:microsoft.com/office/officeart/2005/8/layout/vList6"/>
    <dgm:cxn modelId="{30484673-135F-4B7A-ADF7-57B443CD78E7}" srcId="{18C77533-F386-4AFA-9DD2-B81C861E9AAB}" destId="{4770192F-5CA3-4213-B49A-24CC82235BA2}" srcOrd="1" destOrd="0" parTransId="{61CD3B3C-83CF-4F46-BC93-64DBB1D34BA6}" sibTransId="{C7307465-2BA9-4A7D-8E2D-6D8328E16964}"/>
    <dgm:cxn modelId="{DA3A3657-C527-4A5A-908B-D176366F2310}" type="presOf" srcId="{95CD910E-AA6E-4612-AFD8-14AAB83238B7}" destId="{695A060B-DFFB-4838-8443-7C0B8B1A086F}" srcOrd="0" destOrd="0" presId="urn:microsoft.com/office/officeart/2005/8/layout/vList6"/>
    <dgm:cxn modelId="{BBF5F77C-FAC3-40AC-ADDE-E9FA4B15C546}" type="presOf" srcId="{4770192F-5CA3-4213-B49A-24CC82235BA2}" destId="{FA9DF3D7-8837-4208-BFBC-7B4DCB1C9A7C}" srcOrd="0" destOrd="1" presId="urn:microsoft.com/office/officeart/2005/8/layout/vList6"/>
    <dgm:cxn modelId="{8A7C9B90-0D67-4701-98A3-314DF769CBE8}" srcId="{7899DBAB-D293-4553-A4C7-E7B65B46C922}" destId="{18C77533-F386-4AFA-9DD2-B81C861E9AAB}" srcOrd="3" destOrd="0" parTransId="{48C15283-EBED-4284-8834-414A8DF99A02}" sibTransId="{8149BC9B-C9AB-4522-A8C2-5A911F48D395}"/>
    <dgm:cxn modelId="{A0CCA696-6575-44A1-97AE-7977D8586AE7}" type="presOf" srcId="{C8C19C4A-DB73-4FE0-9DE5-94311F4A8ACB}" destId="{A61220DF-2828-4329-B9D0-800A52834759}" srcOrd="0" destOrd="0" presId="urn:microsoft.com/office/officeart/2005/8/layout/vList6"/>
    <dgm:cxn modelId="{D6A5E398-2762-421C-9B1B-EE310DFA061F}" type="presOf" srcId="{77F81EB5-4077-46FF-9FA4-FF93C5C6249C}" destId="{92599C6E-68D1-4A05-9340-06EDC7A9F836}" srcOrd="0" destOrd="1" presId="urn:microsoft.com/office/officeart/2005/8/layout/vList6"/>
    <dgm:cxn modelId="{389D48A9-06D1-43CD-AB7B-0AD43C2D6AEA}" srcId="{2F58153A-9841-454F-B1FC-6795ED702560}" destId="{C8C19C4A-DB73-4FE0-9DE5-94311F4A8ACB}" srcOrd="0" destOrd="0" parTransId="{E5336B34-D44C-4C44-B1B1-EB1D9BCE08A7}" sibTransId="{4E5A173A-E7D9-4E95-AA2D-BC66D879934E}"/>
    <dgm:cxn modelId="{F518D8A9-4A8F-410D-B8A4-CF2A771AB073}" type="presOf" srcId="{2F58153A-9841-454F-B1FC-6795ED702560}" destId="{24D61ED9-224C-468A-8CB1-6BC9085EA87F}" srcOrd="0" destOrd="0" presId="urn:microsoft.com/office/officeart/2005/8/layout/vList6"/>
    <dgm:cxn modelId="{4F5E76B3-FEDE-4DE5-BC90-A96E24AD14F1}" srcId="{18C77533-F386-4AFA-9DD2-B81C861E9AAB}" destId="{933E5216-1A10-4C1B-A7F7-A20DEC351614}" srcOrd="0" destOrd="0" parTransId="{3C3F0141-8FD9-4F15-BBF5-A3B33F44637E}" sibTransId="{E3303F0F-430F-47D4-B763-931DA0BE0EE3}"/>
    <dgm:cxn modelId="{CFF2F3B7-61B8-419B-992E-F202FC2C4028}" type="presOf" srcId="{6574A383-5783-4FF2-84BA-AB7C32927233}" destId="{3BC7BA06-8E6D-41AD-8C75-AD855681A522}" srcOrd="0" destOrd="1" presId="urn:microsoft.com/office/officeart/2005/8/layout/vList6"/>
    <dgm:cxn modelId="{1DEF23DD-A7C5-4926-865F-19E85AA35D60}" type="presOf" srcId="{7899DBAB-D293-4553-A4C7-E7B65B46C922}" destId="{819E5394-7D71-4CA0-BEA3-6F53DB1007AC}" srcOrd="0" destOrd="0" presId="urn:microsoft.com/office/officeart/2005/8/layout/vList6"/>
    <dgm:cxn modelId="{5D66B5EB-6AC0-4E56-A45B-C800C65C2B97}" type="presOf" srcId="{18094490-7CE5-403B-9897-E4BE46D55967}" destId="{3BC7BA06-8E6D-41AD-8C75-AD855681A522}" srcOrd="0" destOrd="0" presId="urn:microsoft.com/office/officeart/2005/8/layout/vList6"/>
    <dgm:cxn modelId="{3D3C6CEF-DAE2-465A-80F3-ECB168EDAF77}" srcId="{95CD910E-AA6E-4612-AFD8-14AAB83238B7}" destId="{6574A383-5783-4FF2-84BA-AB7C32927233}" srcOrd="1" destOrd="0" parTransId="{3B7D7704-AED3-4840-BF31-FEDD0833C193}" sibTransId="{2FB0CA76-8909-46A8-8F2F-64F4261E0225}"/>
    <dgm:cxn modelId="{EC918AFB-A283-48B1-946E-328B7F30AB05}" type="presOf" srcId="{933E5216-1A10-4C1B-A7F7-A20DEC351614}" destId="{FA9DF3D7-8837-4208-BFBC-7B4DCB1C9A7C}" srcOrd="0" destOrd="0" presId="urn:microsoft.com/office/officeart/2005/8/layout/vList6"/>
    <dgm:cxn modelId="{06FDE8A3-2146-4A02-ABC4-86A30979EBB9}" type="presParOf" srcId="{819E5394-7D71-4CA0-BEA3-6F53DB1007AC}" destId="{4DE508AD-A679-46B7-B838-84FB5B6AC7CC}" srcOrd="0" destOrd="0" presId="urn:microsoft.com/office/officeart/2005/8/layout/vList6"/>
    <dgm:cxn modelId="{EF009A48-35DE-4E98-8D7B-DD028E58F7C2}" type="presParOf" srcId="{4DE508AD-A679-46B7-B838-84FB5B6AC7CC}" destId="{695A060B-DFFB-4838-8443-7C0B8B1A086F}" srcOrd="0" destOrd="0" presId="urn:microsoft.com/office/officeart/2005/8/layout/vList6"/>
    <dgm:cxn modelId="{F148CE41-AEBE-4FBE-9545-6AD6F44DD6EF}" type="presParOf" srcId="{4DE508AD-A679-46B7-B838-84FB5B6AC7CC}" destId="{3BC7BA06-8E6D-41AD-8C75-AD855681A522}" srcOrd="1" destOrd="0" presId="urn:microsoft.com/office/officeart/2005/8/layout/vList6"/>
    <dgm:cxn modelId="{3505666F-2BCE-4FC4-BE6C-A08EE83C3B9A}" type="presParOf" srcId="{819E5394-7D71-4CA0-BEA3-6F53DB1007AC}" destId="{CBCAD521-5EDF-43A7-A13A-D49EFF1649DB}" srcOrd="1" destOrd="0" presId="urn:microsoft.com/office/officeart/2005/8/layout/vList6"/>
    <dgm:cxn modelId="{EB6ADA58-73D4-4EA3-A287-FC9EE5878528}" type="presParOf" srcId="{819E5394-7D71-4CA0-BEA3-6F53DB1007AC}" destId="{F8EF21A2-F6E6-44C7-B438-9CF1E28E7FEA}" srcOrd="2" destOrd="0" presId="urn:microsoft.com/office/officeart/2005/8/layout/vList6"/>
    <dgm:cxn modelId="{7505E6F8-B75D-4DD1-A91D-03D807E76E9B}" type="presParOf" srcId="{F8EF21A2-F6E6-44C7-B438-9CF1E28E7FEA}" destId="{4C2E1B99-554D-45D2-8B25-C442A101E9C1}" srcOrd="0" destOrd="0" presId="urn:microsoft.com/office/officeart/2005/8/layout/vList6"/>
    <dgm:cxn modelId="{D5C37935-9321-4E69-902F-3CE2E1C382E1}" type="presParOf" srcId="{F8EF21A2-F6E6-44C7-B438-9CF1E28E7FEA}" destId="{92599C6E-68D1-4A05-9340-06EDC7A9F836}" srcOrd="1" destOrd="0" presId="urn:microsoft.com/office/officeart/2005/8/layout/vList6"/>
    <dgm:cxn modelId="{8188F04E-372F-456B-A3A9-8D4F75E90D75}" type="presParOf" srcId="{819E5394-7D71-4CA0-BEA3-6F53DB1007AC}" destId="{7321AA73-655E-4144-BF90-18814EDAE6EE}" srcOrd="3" destOrd="0" presId="urn:microsoft.com/office/officeart/2005/8/layout/vList6"/>
    <dgm:cxn modelId="{96B59BB9-4A67-43C8-A7BB-49501A12A506}" type="presParOf" srcId="{819E5394-7D71-4CA0-BEA3-6F53DB1007AC}" destId="{D5201F48-4CA6-4C8E-BE92-386C4A41DE5B}" srcOrd="4" destOrd="0" presId="urn:microsoft.com/office/officeart/2005/8/layout/vList6"/>
    <dgm:cxn modelId="{33E1A197-C0B4-44A5-9B5A-987508E27492}" type="presParOf" srcId="{D5201F48-4CA6-4C8E-BE92-386C4A41DE5B}" destId="{24D61ED9-224C-468A-8CB1-6BC9085EA87F}" srcOrd="0" destOrd="0" presId="urn:microsoft.com/office/officeart/2005/8/layout/vList6"/>
    <dgm:cxn modelId="{08A17645-D627-449B-B636-D35A9A194E49}" type="presParOf" srcId="{D5201F48-4CA6-4C8E-BE92-386C4A41DE5B}" destId="{A61220DF-2828-4329-B9D0-800A52834759}" srcOrd="1" destOrd="0" presId="urn:microsoft.com/office/officeart/2005/8/layout/vList6"/>
    <dgm:cxn modelId="{2AC80E3F-F715-4F99-BE29-CF1D2F304FC9}" type="presParOf" srcId="{819E5394-7D71-4CA0-BEA3-6F53DB1007AC}" destId="{ABA6EF8A-2100-4873-A812-1CCB0247A67B}" srcOrd="5" destOrd="0" presId="urn:microsoft.com/office/officeart/2005/8/layout/vList6"/>
    <dgm:cxn modelId="{95EDE4F3-A01C-4463-AD94-D5FACD85808E}" type="presParOf" srcId="{819E5394-7D71-4CA0-BEA3-6F53DB1007AC}" destId="{BD30FD78-3B47-4C05-A30A-1BC63F692926}" srcOrd="6" destOrd="0" presId="urn:microsoft.com/office/officeart/2005/8/layout/vList6"/>
    <dgm:cxn modelId="{D267A8BF-F1DE-4CC2-A827-1313B2E4C663}" type="presParOf" srcId="{BD30FD78-3B47-4C05-A30A-1BC63F692926}" destId="{7AAA6C98-A480-400D-B1A1-541465D18387}" srcOrd="0" destOrd="0" presId="urn:microsoft.com/office/officeart/2005/8/layout/vList6"/>
    <dgm:cxn modelId="{EA4C981E-A809-44DE-B98D-D4D40CFEAB32}" type="presParOf" srcId="{BD30FD78-3B47-4C05-A30A-1BC63F692926}" destId="{FA9DF3D7-8837-4208-BFBC-7B4DCB1C9A7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7BA06-8E6D-41AD-8C75-AD855681A522}">
      <dsp:nvSpPr>
        <dsp:cNvPr id="0" name=""/>
        <dsp:cNvSpPr/>
      </dsp:nvSpPr>
      <dsp:spPr>
        <a:xfrm>
          <a:off x="3154679" y="1195"/>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119758"/>
        <a:ext cx="4376330" cy="711381"/>
      </dsp:txXfrm>
    </dsp:sp>
    <dsp:sp modelId="{695A060B-DFFB-4838-8443-7C0B8B1A086F}">
      <dsp:nvSpPr>
        <dsp:cNvPr id="0" name=""/>
        <dsp:cNvSpPr/>
      </dsp:nvSpPr>
      <dsp:spPr>
        <a:xfrm>
          <a:off x="0" y="1195"/>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t>Nye fagplaner, dybdelæring, D-læring</a:t>
          </a:r>
        </a:p>
      </dsp:txBody>
      <dsp:txXfrm>
        <a:off x="46302" y="47497"/>
        <a:ext cx="3062076" cy="855903"/>
      </dsp:txXfrm>
    </dsp:sp>
    <dsp:sp modelId="{92599C6E-68D1-4A05-9340-06EDC7A9F836}">
      <dsp:nvSpPr>
        <dsp:cNvPr id="0" name=""/>
        <dsp:cNvSpPr/>
      </dsp:nvSpPr>
      <dsp:spPr>
        <a:xfrm>
          <a:off x="3154679" y="1044553"/>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1163116"/>
        <a:ext cx="4376330" cy="711381"/>
      </dsp:txXfrm>
    </dsp:sp>
    <dsp:sp modelId="{4C2E1B99-554D-45D2-8B25-C442A101E9C1}">
      <dsp:nvSpPr>
        <dsp:cNvPr id="0" name=""/>
        <dsp:cNvSpPr/>
      </dsp:nvSpPr>
      <dsp:spPr>
        <a:xfrm>
          <a:off x="0" y="1044553"/>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solidFill>
                <a:schemeClr val="tx1"/>
              </a:solidFill>
            </a:rPr>
            <a:t>BTI, læringsmiljø</a:t>
          </a:r>
        </a:p>
      </dsp:txBody>
      <dsp:txXfrm>
        <a:off x="46302" y="1090855"/>
        <a:ext cx="3062076" cy="855903"/>
      </dsp:txXfrm>
    </dsp:sp>
    <dsp:sp modelId="{A61220DF-2828-4329-B9D0-800A52834759}">
      <dsp:nvSpPr>
        <dsp:cNvPr id="0" name=""/>
        <dsp:cNvSpPr/>
      </dsp:nvSpPr>
      <dsp:spPr>
        <a:xfrm>
          <a:off x="3154679" y="2087912"/>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2206475"/>
        <a:ext cx="4376330" cy="711381"/>
      </dsp:txXfrm>
    </dsp:sp>
    <dsp:sp modelId="{24D61ED9-224C-468A-8CB1-6BC9085EA87F}">
      <dsp:nvSpPr>
        <dsp:cNvPr id="0" name=""/>
        <dsp:cNvSpPr/>
      </dsp:nvSpPr>
      <dsp:spPr>
        <a:xfrm>
          <a:off x="0" y="2087912"/>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a:t>Språk-skrive og leseplan, språkløyper</a:t>
          </a:r>
        </a:p>
      </dsp:txBody>
      <dsp:txXfrm>
        <a:off x="46302" y="2134214"/>
        <a:ext cx="3062076" cy="855903"/>
      </dsp:txXfrm>
    </dsp:sp>
    <dsp:sp modelId="{FA9DF3D7-8837-4208-BFBC-7B4DCB1C9A7C}">
      <dsp:nvSpPr>
        <dsp:cNvPr id="0" name=""/>
        <dsp:cNvSpPr/>
      </dsp:nvSpPr>
      <dsp:spPr>
        <a:xfrm>
          <a:off x="3154679" y="3131270"/>
          <a:ext cx="4732020" cy="948507"/>
        </a:xfrm>
        <a:prstGeom prst="rightArrow">
          <a:avLst>
            <a:gd name="adj1" fmla="val 75000"/>
            <a:gd name="adj2" fmla="val 50000"/>
          </a:avLst>
        </a:prstGeom>
        <a:solidFill>
          <a:schemeClr val="accent3">
            <a:alpha val="90000"/>
            <a:tint val="40000"/>
            <a:hueOff val="0"/>
            <a:satOff val="0"/>
            <a:lumOff val="0"/>
            <a:alphaOff val="0"/>
          </a:schemeClr>
        </a:solidFill>
        <a:ln w="9525" cap="flat" cmpd="sng" algn="ctr">
          <a:solidFill>
            <a:schemeClr val="accent3">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970" tIns="13970" rIns="13970" bIns="13970" numCol="1" spcCol="1270" anchor="t" anchorCtr="0">
          <a:noAutofit/>
        </a:bodyPr>
        <a:lstStyle/>
        <a:p>
          <a:pPr marL="228600" lvl="1" indent="-228600" algn="l" defTabSz="977900">
            <a:lnSpc>
              <a:spcPct val="90000"/>
            </a:lnSpc>
            <a:spcBef>
              <a:spcPct val="0"/>
            </a:spcBef>
            <a:spcAft>
              <a:spcPct val="15000"/>
            </a:spcAft>
            <a:buChar char="•"/>
          </a:pPr>
          <a:r>
            <a:rPr lang="nb-NO" sz="2200" kern="1200"/>
            <a:t>Prosess med lærere</a:t>
          </a:r>
        </a:p>
        <a:p>
          <a:pPr marL="228600" lvl="1" indent="-228600" algn="l" defTabSz="977900">
            <a:lnSpc>
              <a:spcPct val="90000"/>
            </a:lnSpc>
            <a:spcBef>
              <a:spcPct val="0"/>
            </a:spcBef>
            <a:spcAft>
              <a:spcPct val="15000"/>
            </a:spcAft>
            <a:buChar char="•"/>
          </a:pPr>
          <a:r>
            <a:rPr lang="nb-NO" sz="2200" kern="1200"/>
            <a:t>Prosess med elever</a:t>
          </a:r>
        </a:p>
      </dsp:txBody>
      <dsp:txXfrm>
        <a:off x="3154679" y="3249833"/>
        <a:ext cx="4376330" cy="711381"/>
      </dsp:txXfrm>
    </dsp:sp>
    <dsp:sp modelId="{7AAA6C98-A480-400D-B1A1-541465D18387}">
      <dsp:nvSpPr>
        <dsp:cNvPr id="0" name=""/>
        <dsp:cNvSpPr/>
      </dsp:nvSpPr>
      <dsp:spPr>
        <a:xfrm>
          <a:off x="0" y="3131270"/>
          <a:ext cx="3154680" cy="948507"/>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40005" rIns="80010" bIns="40005" numCol="1" spcCol="1270" anchor="ctr" anchorCtr="0">
          <a:noAutofit/>
        </a:bodyPr>
        <a:lstStyle/>
        <a:p>
          <a:pPr marL="0" lvl="0" indent="0" algn="ctr" defTabSz="933450">
            <a:lnSpc>
              <a:spcPct val="90000"/>
            </a:lnSpc>
            <a:spcBef>
              <a:spcPct val="0"/>
            </a:spcBef>
            <a:spcAft>
              <a:spcPct val="35000"/>
            </a:spcAft>
            <a:buNone/>
          </a:pPr>
          <a:r>
            <a:rPr lang="nb-NO" sz="2100" kern="1200" dirty="0"/>
            <a:t>Digitale læremidler, læringsplattform (</a:t>
          </a:r>
          <a:r>
            <a:rPr lang="nb-NO" sz="2100" kern="1200" dirty="0" err="1"/>
            <a:t>Skooler</a:t>
          </a:r>
          <a:r>
            <a:rPr lang="nb-NO" sz="2100" kern="1200" dirty="0"/>
            <a:t>)</a:t>
          </a:r>
        </a:p>
      </dsp:txBody>
      <dsp:txXfrm>
        <a:off x="46302" y="3177572"/>
        <a:ext cx="3062076" cy="855903"/>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685800" y="2130425"/>
            <a:ext cx="7772400" cy="1470025"/>
          </a:xfrm>
        </p:spPr>
        <p:txBody>
          <a:bodyPr/>
          <a:lstStyle/>
          <a:p>
            <a:r>
              <a:rPr lang="nb-NO"/>
              <a:t>Klikk for å redigere tittelstil</a:t>
            </a:r>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Klikk for å redigere undertittelstil i malen</a:t>
            </a:r>
          </a:p>
        </p:txBody>
      </p:sp>
      <p:sp>
        <p:nvSpPr>
          <p:cNvPr id="4" name="Plassholder for dato 3"/>
          <p:cNvSpPr>
            <a:spLocks noGrp="1"/>
          </p:cNvSpPr>
          <p:nvPr>
            <p:ph type="dt" sz="half" idx="10"/>
          </p:nvPr>
        </p:nvSpPr>
        <p:spPr/>
        <p:txBody>
          <a:bodyPr/>
          <a:lstStyle/>
          <a:p>
            <a:fld id="{B443BD6E-E0C4-4931-8A40-C4845EE8ACDE}" type="datetimeFigureOut">
              <a:rPr lang="nb-NO" smtClean="0"/>
              <a:t>25.01.2019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049079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43BD6E-E0C4-4931-8A40-C4845EE8ACDE}" type="datetimeFigureOut">
              <a:rPr lang="nb-NO" smtClean="0"/>
              <a:t>25.01.2019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2900360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629400" y="274638"/>
            <a:ext cx="2057400" cy="5851525"/>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457200" y="274638"/>
            <a:ext cx="6019800" cy="5851525"/>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43BD6E-E0C4-4931-8A40-C4845EE8ACDE}" type="datetimeFigureOut">
              <a:rPr lang="nb-NO" smtClean="0"/>
              <a:t>25.01.2019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126427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10"/>
          </p:nvPr>
        </p:nvSpPr>
        <p:spPr/>
        <p:txBody>
          <a:bodyPr/>
          <a:lstStyle/>
          <a:p>
            <a:fld id="{B443BD6E-E0C4-4931-8A40-C4845EE8ACDE}" type="datetimeFigureOut">
              <a:rPr lang="nb-NO" smtClean="0"/>
              <a:t>25.01.2019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108533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a:t>Klikk for å redigere tekststiler i malen</a:t>
            </a:r>
          </a:p>
        </p:txBody>
      </p:sp>
      <p:sp>
        <p:nvSpPr>
          <p:cNvPr id="4" name="Plassholder for dato 3"/>
          <p:cNvSpPr>
            <a:spLocks noGrp="1"/>
          </p:cNvSpPr>
          <p:nvPr>
            <p:ph type="dt" sz="half" idx="10"/>
          </p:nvPr>
        </p:nvSpPr>
        <p:spPr/>
        <p:txBody>
          <a:bodyPr/>
          <a:lstStyle/>
          <a:p>
            <a:fld id="{B443BD6E-E0C4-4931-8A40-C4845EE8ACDE}" type="datetimeFigureOut">
              <a:rPr lang="nb-NO" smtClean="0"/>
              <a:t>25.01.2019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694193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p:cNvSpPr>
            <a:spLocks noGrp="1"/>
          </p:cNvSpPr>
          <p:nvPr>
            <p:ph type="dt" sz="half" idx="10"/>
          </p:nvPr>
        </p:nvSpPr>
        <p:spPr/>
        <p:txBody>
          <a:bodyPr/>
          <a:lstStyle/>
          <a:p>
            <a:fld id="{B443BD6E-E0C4-4931-8A40-C4845EE8ACDE}" type="datetimeFigureOut">
              <a:rPr lang="nb-NO" smtClean="0"/>
              <a:t>25.01.2019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3535683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p:cNvSpPr>
            <a:spLocks noGrp="1"/>
          </p:cNvSpPr>
          <p:nvPr>
            <p:ph type="dt" sz="half" idx="10"/>
          </p:nvPr>
        </p:nvSpPr>
        <p:spPr/>
        <p:txBody>
          <a:bodyPr/>
          <a:lstStyle/>
          <a:p>
            <a:fld id="{B443BD6E-E0C4-4931-8A40-C4845EE8ACDE}" type="datetimeFigureOut">
              <a:rPr lang="nb-NO" smtClean="0"/>
              <a:t>25.01.2019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97278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dato 2"/>
          <p:cNvSpPr>
            <a:spLocks noGrp="1"/>
          </p:cNvSpPr>
          <p:nvPr>
            <p:ph type="dt" sz="half" idx="10"/>
          </p:nvPr>
        </p:nvSpPr>
        <p:spPr/>
        <p:txBody>
          <a:bodyPr/>
          <a:lstStyle/>
          <a:p>
            <a:fld id="{B443BD6E-E0C4-4931-8A40-C4845EE8ACDE}" type="datetimeFigureOut">
              <a:rPr lang="nb-NO" smtClean="0"/>
              <a:t>25.01.2019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648807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B443BD6E-E0C4-4931-8A40-C4845EE8ACDE}" type="datetimeFigureOut">
              <a:rPr lang="nb-NO" smtClean="0"/>
              <a:t>25.01.2019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09279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nchor="b"/>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443BD6E-E0C4-4931-8A40-C4845EE8ACDE}" type="datetimeFigureOut">
              <a:rPr lang="nb-NO" smtClean="0"/>
              <a:t>25.01.2019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1441562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nchor="b"/>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
        <p:nvSpPr>
          <p:cNvPr id="5" name="Plassholder for dato 4"/>
          <p:cNvSpPr>
            <a:spLocks noGrp="1"/>
          </p:cNvSpPr>
          <p:nvPr>
            <p:ph type="dt" sz="half" idx="10"/>
          </p:nvPr>
        </p:nvSpPr>
        <p:spPr/>
        <p:txBody>
          <a:bodyPr/>
          <a:lstStyle/>
          <a:p>
            <a:fld id="{B443BD6E-E0C4-4931-8A40-C4845EE8ACDE}" type="datetimeFigureOut">
              <a:rPr lang="nb-NO" smtClean="0"/>
              <a:t>25.01.2019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B3333F48-DDF6-412C-9449-2A65C4C58375}" type="slidenum">
              <a:rPr lang="nb-NO" smtClean="0"/>
              <a:t>‹#›</a:t>
            </a:fld>
            <a:endParaRPr lang="nb-NO"/>
          </a:p>
        </p:txBody>
      </p:sp>
    </p:spTree>
    <p:extLst>
      <p:ext uri="{BB962C8B-B14F-4D97-AF65-F5344CB8AC3E}">
        <p14:creationId xmlns:p14="http://schemas.microsoft.com/office/powerpoint/2010/main" val="2187706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43BD6E-E0C4-4931-8A40-C4845EE8ACDE}" type="datetimeFigureOut">
              <a:rPr lang="nb-NO" smtClean="0"/>
              <a:t>25.01.2019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333F48-DDF6-412C-9449-2A65C4C58375}" type="slidenum">
              <a:rPr lang="nb-NO" smtClean="0"/>
              <a:t>‹#›</a:t>
            </a:fld>
            <a:endParaRPr lang="nb-NO"/>
          </a:p>
        </p:txBody>
      </p:sp>
    </p:spTree>
    <p:extLst>
      <p:ext uri="{BB962C8B-B14F-4D97-AF65-F5344CB8AC3E}">
        <p14:creationId xmlns:p14="http://schemas.microsoft.com/office/powerpoint/2010/main" val="2431667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59AE206-7EBA-4D33-8BC9-9D8158553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2" name="Tittel 1"/>
          <p:cNvSpPr>
            <a:spLocks noGrp="1"/>
          </p:cNvSpPr>
          <p:nvPr>
            <p:ph type="ctrTitle"/>
          </p:nvPr>
        </p:nvSpPr>
        <p:spPr>
          <a:xfrm>
            <a:off x="628650" y="4555055"/>
            <a:ext cx="5174047" cy="1723125"/>
          </a:xfrm>
        </p:spPr>
        <p:txBody>
          <a:bodyPr anchor="ctr">
            <a:normAutofit/>
          </a:bodyPr>
          <a:lstStyle/>
          <a:p>
            <a:pPr algn="r">
              <a:lnSpc>
                <a:spcPct val="90000"/>
              </a:lnSpc>
            </a:pPr>
            <a:r>
              <a:rPr lang="nb-NO" sz="3400" b="1"/>
              <a:t>FAGFORNYELSEN 2020</a:t>
            </a:r>
            <a:br>
              <a:rPr lang="nb-NO" sz="3400"/>
            </a:br>
            <a:r>
              <a:rPr lang="nb-NO" sz="3400"/>
              <a:t>- hva innebærer det</a:t>
            </a:r>
            <a:br>
              <a:rPr lang="nb-NO" sz="3400"/>
            </a:br>
            <a:r>
              <a:rPr lang="nb-NO" sz="3400"/>
              <a:t>-hvordan jobber vi i Færder</a:t>
            </a:r>
          </a:p>
        </p:txBody>
      </p:sp>
      <p:sp>
        <p:nvSpPr>
          <p:cNvPr id="3" name="Undertittel 2"/>
          <p:cNvSpPr>
            <a:spLocks noGrp="1"/>
          </p:cNvSpPr>
          <p:nvPr>
            <p:ph type="subTitle" idx="1"/>
          </p:nvPr>
        </p:nvSpPr>
        <p:spPr>
          <a:xfrm>
            <a:off x="6156968" y="4555055"/>
            <a:ext cx="2537450" cy="1723125"/>
          </a:xfrm>
        </p:spPr>
        <p:txBody>
          <a:bodyPr anchor="ctr">
            <a:normAutofit/>
          </a:bodyPr>
          <a:lstStyle/>
          <a:p>
            <a:pPr algn="l"/>
            <a:endParaRPr lang="nb-NO"/>
          </a:p>
        </p:txBody>
      </p:sp>
      <p:sp>
        <p:nvSpPr>
          <p:cNvPr id="10" name="Oval 9">
            <a:extLst>
              <a:ext uri="{FF2B5EF4-FFF2-40B4-BE49-F238E27FC236}">
                <a16:creationId xmlns:a16="http://schemas.microsoft.com/office/drawing/2014/main" id="{6437D937-A7F1-4011-92B4-328E5BE1B1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425" y="1322610"/>
            <a:ext cx="1682850" cy="168284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2" name="Oval 11">
            <a:extLst>
              <a:ext uri="{FF2B5EF4-FFF2-40B4-BE49-F238E27FC236}">
                <a16:creationId xmlns:a16="http://schemas.microsoft.com/office/drawing/2014/main" id="{B672F332-AF08-46C6-94F0-77684310D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6253" y="2707205"/>
            <a:ext cx="721796" cy="72179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4" name="Oval 13">
            <a:extLst>
              <a:ext uri="{FF2B5EF4-FFF2-40B4-BE49-F238E27FC236}">
                <a16:creationId xmlns:a16="http://schemas.microsoft.com/office/drawing/2014/main" id="{34244EF8-D73A-40E1-BE73-D46E6B4B04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4374" y="2603243"/>
            <a:ext cx="220271" cy="22027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sp>
        <p:nvSpPr>
          <p:cNvPr id="16" name="Freeform: Shape 15">
            <a:extLst>
              <a:ext uri="{FF2B5EF4-FFF2-40B4-BE49-F238E27FC236}">
                <a16:creationId xmlns:a16="http://schemas.microsoft.com/office/drawing/2014/main" id="{AB84D7E8-4ECB-42D7-ADBF-01689B0F24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9087" y="0"/>
            <a:ext cx="4814914" cy="3429000"/>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sz="1350">
              <a:solidFill>
                <a:prstClr val="white"/>
              </a:solidFill>
              <a:latin typeface="Calibri" panose="020F0502020204030204"/>
            </a:endParaRPr>
          </a:p>
        </p:txBody>
      </p:sp>
      <p:cxnSp>
        <p:nvCxnSpPr>
          <p:cNvPr id="18" name="Straight Connector 17">
            <a:extLst>
              <a:ext uri="{FF2B5EF4-FFF2-40B4-BE49-F238E27FC236}">
                <a16:creationId xmlns:a16="http://schemas.microsoft.com/office/drawing/2014/main" id="{9E8E38ED-369A-44C2-B635-0BED0E48A6E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9834" y="4776880"/>
            <a:ext cx="0" cy="130302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5324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763688" y="1052736"/>
            <a:ext cx="6408712" cy="46085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TekstSylinder 2"/>
          <p:cNvSpPr txBox="1"/>
          <p:nvPr/>
        </p:nvSpPr>
        <p:spPr>
          <a:xfrm>
            <a:off x="2771800" y="2276872"/>
            <a:ext cx="4464496" cy="1754326"/>
          </a:xfrm>
          <a:prstGeom prst="rect">
            <a:avLst/>
          </a:prstGeom>
          <a:noFill/>
        </p:spPr>
        <p:txBody>
          <a:bodyPr wrap="square" rtlCol="0">
            <a:spAutoFit/>
          </a:bodyPr>
          <a:lstStyle/>
          <a:p>
            <a:pPr algn="ctr"/>
            <a:r>
              <a:rPr lang="nb-NO" sz="3600" b="1" dirty="0">
                <a:solidFill>
                  <a:schemeClr val="bg1"/>
                </a:solidFill>
              </a:rPr>
              <a:t>HVORDAN JOBBER VI I FÆRDER FOR Å FÅ VIND I SEILET?</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1572" y="4031198"/>
            <a:ext cx="1884952" cy="22610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621197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213" r="17788" b="1"/>
          <a:stretch/>
        </p:blipFill>
        <p:spPr bwMode="auto">
          <a:xfrm>
            <a:off x="20" y="10"/>
            <a:ext cx="9143980" cy="685799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71">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9144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392906" y="5317240"/>
            <a:ext cx="8408194" cy="744836"/>
          </a:xfrm>
        </p:spPr>
        <p:txBody>
          <a:bodyPr vert="horz" lIns="91440" tIns="45720" rIns="91440" bIns="45720" rtlCol="0" anchor="ctr">
            <a:normAutofit/>
          </a:bodyPr>
          <a:lstStyle/>
          <a:p>
            <a:pPr>
              <a:lnSpc>
                <a:spcPct val="90000"/>
              </a:lnSpc>
            </a:pPr>
            <a:r>
              <a:rPr lang="en-US" sz="3100">
                <a:solidFill>
                  <a:schemeClr val="tx1">
                    <a:lumMod val="85000"/>
                    <a:lumOff val="15000"/>
                  </a:schemeClr>
                </a:solidFill>
              </a:rPr>
              <a:t>VERDEN ER IKKE DELT OPP I FAG</a:t>
            </a:r>
          </a:p>
        </p:txBody>
      </p:sp>
      <p:cxnSp>
        <p:nvCxnSpPr>
          <p:cNvPr id="74" name="Straight Connector 73">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9144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4222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3">
            <a:extLst>
              <a:ext uri="{FF2B5EF4-FFF2-40B4-BE49-F238E27FC236}">
                <a16:creationId xmlns:a16="http://schemas.microsoft.com/office/drawing/2014/main" id="{0091E587-964D-4EED-B2A3-63BF78DFDDD0}"/>
              </a:ext>
            </a:extLst>
          </p:cNvPr>
          <p:cNvPicPr>
            <a:picLocks noChangeAspect="1"/>
          </p:cNvPicPr>
          <p:nvPr/>
        </p:nvPicPr>
        <p:blipFill>
          <a:blip r:embed="rId2"/>
          <a:stretch>
            <a:fillRect/>
          </a:stretch>
        </p:blipFill>
        <p:spPr>
          <a:xfrm>
            <a:off x="0" y="889371"/>
            <a:ext cx="9144000" cy="5079258"/>
          </a:xfrm>
          <a:prstGeom prst="rect">
            <a:avLst/>
          </a:prstGeom>
        </p:spPr>
      </p:pic>
    </p:spTree>
    <p:extLst>
      <p:ext uri="{BB962C8B-B14F-4D97-AF65-F5344CB8AC3E}">
        <p14:creationId xmlns:p14="http://schemas.microsoft.com/office/powerpoint/2010/main" val="33846242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4F266498-1E60-43D7-99FC-99ACC1A695BB}"/>
              </a:ext>
            </a:extLst>
          </p:cNvPr>
          <p:cNvPicPr>
            <a:picLocks noChangeAspect="1"/>
          </p:cNvPicPr>
          <p:nvPr/>
        </p:nvPicPr>
        <p:blipFill>
          <a:blip r:embed="rId2"/>
          <a:stretch>
            <a:fillRect/>
          </a:stretch>
        </p:blipFill>
        <p:spPr>
          <a:xfrm>
            <a:off x="0" y="1001970"/>
            <a:ext cx="9144000" cy="4854060"/>
          </a:xfrm>
          <a:prstGeom prst="rect">
            <a:avLst/>
          </a:prstGeom>
        </p:spPr>
      </p:pic>
    </p:spTree>
    <p:extLst>
      <p:ext uri="{BB962C8B-B14F-4D97-AF65-F5344CB8AC3E}">
        <p14:creationId xmlns:p14="http://schemas.microsoft.com/office/powerpoint/2010/main" val="7112906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b="1" dirty="0">
                <a:solidFill>
                  <a:schemeClr val="accent2"/>
                </a:solidFill>
              </a:rPr>
              <a:t>Koherens og </a:t>
            </a:r>
            <a:r>
              <a:rPr lang="nb-NO" b="1" dirty="0" err="1">
                <a:solidFill>
                  <a:schemeClr val="accent2"/>
                </a:solidFill>
              </a:rPr>
              <a:t>empowerment</a:t>
            </a:r>
            <a:r>
              <a:rPr lang="nb-NO" b="1" dirty="0">
                <a:solidFill>
                  <a:schemeClr val="accent2"/>
                </a:solidFill>
              </a:rPr>
              <a:t> for elevene:</a:t>
            </a:r>
          </a:p>
        </p:txBody>
      </p:sp>
      <p:sp>
        <p:nvSpPr>
          <p:cNvPr id="3" name="Plassholder for innhold 2"/>
          <p:cNvSpPr>
            <a:spLocks noGrp="1"/>
          </p:cNvSpPr>
          <p:nvPr>
            <p:ph idx="1"/>
          </p:nvPr>
        </p:nvSpPr>
        <p:spPr/>
        <p:txBody>
          <a:bodyPr>
            <a:noAutofit/>
          </a:bodyPr>
          <a:lstStyle/>
          <a:p>
            <a:pPr marL="0" indent="0">
              <a:buNone/>
            </a:pPr>
            <a:r>
              <a:rPr lang="nb-NO" sz="2800" b="1" i="1" dirty="0"/>
              <a:t>«Mye bedre enn vanlig fordi det er enklere å holde styr på alt. Lettere å huske det vi har lært. Motivasjonen min er mye bedre fordi vi konsentrerer oss mer. Jeg glemmer ofte fort ting. Lærer jeg noe i matte, så naturfag, så engelsk, så går jeg i surr og må starte på nytt igjen hver timen. Mye lettere å huske mer om emnet når vi jobber med det i alle fag. Vi går i surr når vi lærer så mange ting på en gang. Vi liker å ha flere timer på et emnet, og får bestemme litt selv»</a:t>
            </a:r>
          </a:p>
          <a:p>
            <a:endParaRPr lang="nb-NO" sz="3600" b="1" i="1" dirty="0"/>
          </a:p>
        </p:txBody>
      </p:sp>
    </p:spTree>
    <p:extLst>
      <p:ext uri="{BB962C8B-B14F-4D97-AF65-F5344CB8AC3E}">
        <p14:creationId xmlns:p14="http://schemas.microsoft.com/office/powerpoint/2010/main" val="2463889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6712"/>
            <a:ext cx="8927606" cy="5468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19498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3913"/>
            <a:ext cx="9172575" cy="521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3000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26095"/>
            <a:ext cx="9108504" cy="405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3194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Skoleeier, skoleledere og lærere</a:t>
            </a: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2600" y="2594389"/>
            <a:ext cx="8178799" cy="255587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858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73DE2CFE-42F2-48F0-8706-5264E012B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691352" y="799217"/>
            <a:ext cx="2200313" cy="2506881"/>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tel 1">
            <a:extLst>
              <a:ext uri="{FF2B5EF4-FFF2-40B4-BE49-F238E27FC236}">
                <a16:creationId xmlns:a16="http://schemas.microsoft.com/office/drawing/2014/main" id="{96D84026-5E37-4112-ADE9-A6DF3CD8B823}"/>
              </a:ext>
            </a:extLst>
          </p:cNvPr>
          <p:cNvSpPr>
            <a:spLocks noGrp="1"/>
          </p:cNvSpPr>
          <p:nvPr>
            <p:ph type="title"/>
          </p:nvPr>
        </p:nvSpPr>
        <p:spPr>
          <a:xfrm>
            <a:off x="611560" y="1204109"/>
            <a:ext cx="2304256" cy="1781175"/>
          </a:xfrm>
        </p:spPr>
        <p:txBody>
          <a:bodyPr>
            <a:normAutofit/>
          </a:bodyPr>
          <a:lstStyle/>
          <a:p>
            <a:r>
              <a:rPr lang="nb-NO" sz="2000" dirty="0">
                <a:solidFill>
                  <a:srgbClr val="FFFFFF"/>
                </a:solidFill>
              </a:rPr>
              <a:t>Alle skal med!!</a:t>
            </a:r>
            <a:br>
              <a:rPr lang="nb-NO" sz="2000" dirty="0">
                <a:solidFill>
                  <a:srgbClr val="FFFFFF"/>
                </a:solidFill>
              </a:rPr>
            </a:br>
            <a:endParaRPr lang="nb-NO" sz="2000" dirty="0">
              <a:solidFill>
                <a:srgbClr val="FFFFFF"/>
              </a:solidFill>
            </a:endParaRPr>
          </a:p>
        </p:txBody>
      </p:sp>
      <p:sp>
        <p:nvSpPr>
          <p:cNvPr id="3" name="Plassholder for innhold 2">
            <a:extLst>
              <a:ext uri="{FF2B5EF4-FFF2-40B4-BE49-F238E27FC236}">
                <a16:creationId xmlns:a16="http://schemas.microsoft.com/office/drawing/2014/main" id="{1A98943E-F5B7-49B9-A527-FBE769FE328F}"/>
              </a:ext>
            </a:extLst>
          </p:cNvPr>
          <p:cNvSpPr>
            <a:spLocks noGrp="1"/>
          </p:cNvSpPr>
          <p:nvPr>
            <p:ph idx="1"/>
          </p:nvPr>
        </p:nvSpPr>
        <p:spPr>
          <a:xfrm>
            <a:off x="467545" y="3355131"/>
            <a:ext cx="2577404" cy="2427333"/>
          </a:xfrm>
        </p:spPr>
        <p:txBody>
          <a:bodyPr>
            <a:noAutofit/>
          </a:bodyPr>
          <a:lstStyle/>
          <a:p>
            <a:r>
              <a:rPr lang="nb-NO" sz="2400" dirty="0"/>
              <a:t>Koherens</a:t>
            </a:r>
          </a:p>
          <a:p>
            <a:r>
              <a:rPr lang="nb-NO" sz="2400" dirty="0"/>
              <a:t>Transparens</a:t>
            </a:r>
          </a:p>
          <a:p>
            <a:r>
              <a:rPr lang="nb-NO" sz="2400" dirty="0"/>
              <a:t>Medvirkning</a:t>
            </a:r>
          </a:p>
          <a:p>
            <a:r>
              <a:rPr lang="nb-NO" sz="2400" dirty="0"/>
              <a:t>Innovasjon </a:t>
            </a:r>
          </a:p>
          <a:p>
            <a:r>
              <a:rPr lang="nb-NO" sz="2400" dirty="0"/>
              <a:t>Implementering</a:t>
            </a:r>
          </a:p>
        </p:txBody>
      </p:sp>
      <p:pic>
        <p:nvPicPr>
          <p:cNvPr id="4" name="Plassholder for innhold 3">
            <a:extLst>
              <a:ext uri="{FF2B5EF4-FFF2-40B4-BE49-F238E27FC236}">
                <a16:creationId xmlns:a16="http://schemas.microsoft.com/office/drawing/2014/main" id="{DDFBEC0C-2A2C-4F82-B709-D2542814981F}"/>
              </a:ext>
            </a:extLst>
          </p:cNvPr>
          <p:cNvPicPr>
            <a:picLocks noChangeAspect="1"/>
          </p:cNvPicPr>
          <p:nvPr/>
        </p:nvPicPr>
        <p:blipFill>
          <a:blip r:embed="rId2"/>
          <a:stretch>
            <a:fillRect/>
          </a:stretch>
        </p:blipFill>
        <p:spPr>
          <a:xfrm>
            <a:off x="3496577" y="1443069"/>
            <a:ext cx="5177792" cy="3848824"/>
          </a:xfrm>
          <a:prstGeom prst="rect">
            <a:avLst/>
          </a:prstGeom>
        </p:spPr>
      </p:pic>
    </p:spTree>
    <p:extLst>
      <p:ext uri="{BB962C8B-B14F-4D97-AF65-F5344CB8AC3E}">
        <p14:creationId xmlns:p14="http://schemas.microsoft.com/office/powerpoint/2010/main" val="20539117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FORELDREMØTE</a:t>
            </a:r>
          </a:p>
        </p:txBody>
      </p:sp>
      <p:sp>
        <p:nvSpPr>
          <p:cNvPr id="3" name="Plassholder for innhold 2"/>
          <p:cNvSpPr>
            <a:spLocks noGrp="1"/>
          </p:cNvSpPr>
          <p:nvPr>
            <p:ph idx="1"/>
          </p:nvPr>
        </p:nvSpPr>
        <p:spPr>
          <a:solidFill>
            <a:schemeClr val="bg2"/>
          </a:solidFill>
        </p:spPr>
        <p:txBody>
          <a:bodyPr>
            <a:normAutofit fontScale="47500" lnSpcReduction="20000"/>
          </a:bodyPr>
          <a:lstStyle/>
          <a:p>
            <a:pPr marL="0" indent="0">
              <a:buNone/>
            </a:pPr>
            <a:r>
              <a:rPr lang="nb-NO" b="1" dirty="0"/>
              <a:t>Ditt barn er voksen i 2025!</a:t>
            </a:r>
            <a:endParaRPr lang="nb-NO" dirty="0"/>
          </a:p>
          <a:p>
            <a:pPr lvl="0"/>
            <a:r>
              <a:rPr lang="nb-NO" i="1" dirty="0"/>
              <a:t>Kom og hør om endring i verden og endringer i skolehverdagen for ditt barn!</a:t>
            </a:r>
            <a:endParaRPr lang="nb-NO" dirty="0"/>
          </a:p>
          <a:p>
            <a:pPr marL="0" indent="0">
              <a:buNone/>
            </a:pPr>
            <a:r>
              <a:rPr lang="nb-NO" b="1" dirty="0"/>
              <a:t>Til alle foresatte ved barneskolene, foresatte til skolestartere høsten 2019 og ungdomsskolene i Færder kommune!</a:t>
            </a:r>
            <a:endParaRPr lang="nb-NO" dirty="0"/>
          </a:p>
          <a:p>
            <a:pPr marL="0" indent="0">
              <a:buNone/>
            </a:pPr>
            <a:r>
              <a:rPr lang="nb-NO" dirty="0"/>
              <a:t>	Alle skolene i Norge får nye føringer fra høsten 2020 som vil endre hva som 	skal 	læres, og hvordan man lærer på skolen. Føringene er en naturlig følge av 	at 	verden, arbeidsplasser, måten vi samarbeider på og måter vi løser 	problemer er endret. 	Forandring skjer i stadig raskere tempo; Hva betyr 	dette for skolehverdagen til ditt 	barn?</a:t>
            </a:r>
          </a:p>
          <a:p>
            <a:pPr marL="0" indent="0">
              <a:buNone/>
            </a:pPr>
            <a:r>
              <a:rPr lang="nb-NO" b="1" dirty="0"/>
              <a:t>Vi oppfordrer alle til komme da arrangementet er ment som et ledd i den viktige dialogen mellom skole og hjem. Derfor kommer denne invitasjonen tidlig, slik at du kan sette av tiden.</a:t>
            </a:r>
            <a:endParaRPr lang="nb-NO" dirty="0"/>
          </a:p>
          <a:p>
            <a:pPr marL="0" indent="0">
              <a:buNone/>
            </a:pPr>
            <a:endParaRPr lang="nb-NO" b="1" dirty="0"/>
          </a:p>
          <a:p>
            <a:pPr marL="0" indent="0">
              <a:buNone/>
            </a:pPr>
            <a:r>
              <a:rPr lang="nb-NO" b="1" dirty="0"/>
              <a:t>Velkommen til Nøtterøy kulturhus</a:t>
            </a:r>
            <a:r>
              <a:rPr lang="nb-NO" dirty="0"/>
              <a:t> for å høre mer om dette og spille inn dine tanker (via telefon)!</a:t>
            </a:r>
          </a:p>
          <a:p>
            <a:pPr marL="0" indent="0">
              <a:buNone/>
            </a:pPr>
            <a:r>
              <a:rPr lang="nb-NO" b="1" dirty="0"/>
              <a:t>Tid:</a:t>
            </a:r>
            <a:r>
              <a:rPr lang="nb-NO" dirty="0"/>
              <a:t> 9. april, kl. 18.00-19.30?</a:t>
            </a:r>
          </a:p>
          <a:p>
            <a:pPr marL="0" indent="0">
              <a:buNone/>
            </a:pPr>
            <a:endParaRPr lang="nb-NO" b="1" dirty="0"/>
          </a:p>
          <a:p>
            <a:pPr marL="0" indent="0">
              <a:buNone/>
            </a:pPr>
            <a:r>
              <a:rPr lang="nb-NO" b="1" dirty="0"/>
              <a:t>Innlegg ved:</a:t>
            </a:r>
            <a:r>
              <a:rPr lang="nb-NO" dirty="0"/>
              <a:t> Ann Kristin Johansen, prosjektleder for fagfornyelsen i Færder, Yngve Lindvig, veileder for </a:t>
            </a:r>
            <a:r>
              <a:rPr lang="nb-NO" dirty="0" err="1"/>
              <a:t>Færderskolene</a:t>
            </a:r>
            <a:r>
              <a:rPr lang="nb-NO" dirty="0"/>
              <a:t> i dette arbeidet</a:t>
            </a:r>
          </a:p>
          <a:p>
            <a:pPr marL="0" indent="0">
              <a:buNone/>
            </a:pPr>
            <a:endParaRPr lang="nb-NO" dirty="0"/>
          </a:p>
        </p:txBody>
      </p:sp>
    </p:spTree>
    <p:extLst>
      <p:ext uri="{BB962C8B-B14F-4D97-AF65-F5344CB8AC3E}">
        <p14:creationId xmlns:p14="http://schemas.microsoft.com/office/powerpoint/2010/main" val="5045392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6616" y="0"/>
            <a:ext cx="8182719"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tel 1"/>
          <p:cNvSpPr>
            <a:spLocks noGrp="1"/>
          </p:cNvSpPr>
          <p:nvPr>
            <p:ph type="title"/>
          </p:nvPr>
        </p:nvSpPr>
        <p:spPr>
          <a:xfrm>
            <a:off x="2284026" y="2043663"/>
            <a:ext cx="4578895" cy="2031055"/>
          </a:xfrm>
        </p:spPr>
        <p:txBody>
          <a:bodyPr vert="horz" lIns="91440" tIns="45720" rIns="91440" bIns="45720" rtlCol="0" anchor="b">
            <a:normAutofit/>
          </a:bodyPr>
          <a:lstStyle/>
          <a:p>
            <a:pPr>
              <a:lnSpc>
                <a:spcPct val="90000"/>
              </a:lnSpc>
            </a:pPr>
            <a:r>
              <a:rPr lang="en-US" sz="6000" kern="1200">
                <a:solidFill>
                  <a:srgbClr val="FFFFFF"/>
                </a:solidFill>
                <a:latin typeface="+mj-lt"/>
                <a:ea typeface="+mj-ea"/>
                <a:cs typeface="+mj-cs"/>
              </a:rPr>
              <a:t>Refleksjon og spørsmål</a:t>
            </a:r>
          </a:p>
        </p:txBody>
      </p:sp>
    </p:spTree>
    <p:extLst>
      <p:ext uri="{BB962C8B-B14F-4D97-AF65-F5344CB8AC3E}">
        <p14:creationId xmlns:p14="http://schemas.microsoft.com/office/powerpoint/2010/main" val="1319250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57150" y="413657"/>
            <a:ext cx="710293" cy="4572000"/>
          </a:xfrm>
          <a:prstGeom prst="ellips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8" name="Freeform: Shape 7">
            <a:extLst>
              <a:ext uri="{FF2B5EF4-FFF2-40B4-BE49-F238E27FC236}">
                <a16:creationId xmlns:a16="http://schemas.microsoft.com/office/drawing/2014/main" id="{E4505C23-674B-4195-81D6-0C127FEAE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67909"/>
            <a:ext cx="6870772"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tx1">
              <a:lumMod val="50000"/>
              <a:lumOff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Sylinder 2">
            <a:extLst>
              <a:ext uri="{FF2B5EF4-FFF2-40B4-BE49-F238E27FC236}">
                <a16:creationId xmlns:a16="http://schemas.microsoft.com/office/drawing/2014/main" id="{679AAAC4-43B3-4DF3-B809-6F996DE60F28}"/>
              </a:ext>
            </a:extLst>
          </p:cNvPr>
          <p:cNvSpPr txBox="1"/>
          <p:nvPr/>
        </p:nvSpPr>
        <p:spPr>
          <a:xfrm>
            <a:off x="157844" y="5486400"/>
            <a:ext cx="6260343" cy="1661886"/>
          </a:xfrm>
          <a:prstGeom prst="rect">
            <a:avLst/>
          </a:prstGeom>
        </p:spPr>
        <p:txBody>
          <a:bodyPr vert="horz" lIns="91440" tIns="45720" rIns="91440" bIns="45720" rtlCol="0" anchor="ctr">
            <a:normAutofit fontScale="47500" lnSpcReduction="20000"/>
          </a:bodyPr>
          <a:lstStyle/>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r>
              <a:rPr lang="en-US" kern="1200" dirty="0">
                <a:solidFill>
                  <a:schemeClr val="tx1"/>
                </a:solidFill>
                <a:latin typeface="+mj-lt"/>
                <a:ea typeface="+mj-ea"/>
                <a:cs typeface="+mj-cs"/>
              </a:rPr>
              <a:t>:</a:t>
            </a: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r>
              <a:rPr lang="en-US" sz="8000" b="1" dirty="0">
                <a:solidFill>
                  <a:srgbClr val="C00000"/>
                </a:solidFill>
                <a:latin typeface="+mj-lt"/>
                <a:ea typeface="+mj-ea"/>
                <a:cs typeface="+mj-cs"/>
              </a:rPr>
              <a:t>MÅL:</a:t>
            </a:r>
          </a:p>
          <a:p>
            <a:pPr>
              <a:lnSpc>
                <a:spcPct val="90000"/>
              </a:lnSpc>
              <a:spcBef>
                <a:spcPct val="0"/>
              </a:spcBef>
              <a:spcAft>
                <a:spcPts val="600"/>
              </a:spcAft>
            </a:pPr>
            <a:r>
              <a:rPr lang="en-US" sz="8000" b="1" dirty="0">
                <a:solidFill>
                  <a:srgbClr val="C00000"/>
                </a:solidFill>
                <a:latin typeface="+mj-lt"/>
                <a:ea typeface="+mj-ea"/>
                <a:cs typeface="+mj-cs"/>
              </a:rPr>
              <a:t>SE FAKTISKE ENDRINGER</a:t>
            </a:r>
            <a:endParaRPr lang="en-US" sz="8000" b="1" kern="1200" dirty="0">
              <a:solidFill>
                <a:srgbClr val="C00000"/>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a:p>
            <a:pPr>
              <a:lnSpc>
                <a:spcPct val="90000"/>
              </a:lnSpc>
              <a:spcBef>
                <a:spcPct val="0"/>
              </a:spcBef>
              <a:spcAft>
                <a:spcPts val="600"/>
              </a:spcAft>
            </a:pPr>
            <a:endParaRPr lang="en-US" kern="1200" dirty="0">
              <a:solidFill>
                <a:schemeClr val="tx1"/>
              </a:solidFill>
              <a:latin typeface="+mj-lt"/>
              <a:ea typeface="+mj-ea"/>
              <a:cs typeface="+mj-cs"/>
            </a:endParaRPr>
          </a:p>
        </p:txBody>
      </p:sp>
      <p:sp>
        <p:nvSpPr>
          <p:cNvPr id="10" name="Freeform: Shape 9">
            <a:extLst>
              <a:ext uri="{FF2B5EF4-FFF2-40B4-BE49-F238E27FC236}">
                <a16:creationId xmlns:a16="http://schemas.microsoft.com/office/drawing/2014/main" id="{65C9B8F0-FF66-4C15-BD05-E86B87331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2278" y="5367909"/>
            <a:ext cx="2571722"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aphicFrame>
        <p:nvGraphicFramePr>
          <p:cNvPr id="2" name="Diagram 1">
            <a:extLst>
              <a:ext uri="{FF2B5EF4-FFF2-40B4-BE49-F238E27FC236}">
                <a16:creationId xmlns:a16="http://schemas.microsoft.com/office/drawing/2014/main" id="{AD14576E-C60F-41E8-A484-4C9B06EE6B4D}"/>
              </a:ext>
            </a:extLst>
          </p:cNvPr>
          <p:cNvGraphicFramePr/>
          <p:nvPr>
            <p:extLst>
              <p:ext uri="{D42A27DB-BD31-4B8C-83A1-F6EECF244321}">
                <p14:modId xmlns:p14="http://schemas.microsoft.com/office/powerpoint/2010/main" val="2180852231"/>
              </p:ext>
            </p:extLst>
          </p:nvPr>
        </p:nvGraphicFramePr>
        <p:xfrm>
          <a:off x="628650" y="643467"/>
          <a:ext cx="7886700" cy="40809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kstSylinder 3">
            <a:extLst>
              <a:ext uri="{FF2B5EF4-FFF2-40B4-BE49-F238E27FC236}">
                <a16:creationId xmlns:a16="http://schemas.microsoft.com/office/drawing/2014/main" id="{871B0093-6FB8-4A1B-BB72-0B9A10F9612D}"/>
              </a:ext>
            </a:extLst>
          </p:cNvPr>
          <p:cNvSpPr txBox="1"/>
          <p:nvPr/>
        </p:nvSpPr>
        <p:spPr>
          <a:xfrm>
            <a:off x="2597727" y="137068"/>
            <a:ext cx="3744686" cy="369332"/>
          </a:xfrm>
          <a:prstGeom prst="rect">
            <a:avLst/>
          </a:prstGeom>
          <a:noFill/>
        </p:spPr>
        <p:txBody>
          <a:bodyPr wrap="square" rtlCol="0">
            <a:spAutoFit/>
          </a:bodyPr>
          <a:lstStyle/>
          <a:p>
            <a:r>
              <a:rPr lang="nb-NO" b="1" dirty="0">
                <a:solidFill>
                  <a:srgbClr val="C00000"/>
                </a:solidFill>
              </a:rPr>
              <a:t>FÆRDERSKOLENE SATSER PÅ:</a:t>
            </a:r>
          </a:p>
        </p:txBody>
      </p:sp>
      <p:sp>
        <p:nvSpPr>
          <p:cNvPr id="5" name="TekstSylinder 4">
            <a:extLst>
              <a:ext uri="{FF2B5EF4-FFF2-40B4-BE49-F238E27FC236}">
                <a16:creationId xmlns:a16="http://schemas.microsoft.com/office/drawing/2014/main" id="{5705D148-C825-49E8-B5A2-CDFD8F14448D}"/>
              </a:ext>
            </a:extLst>
          </p:cNvPr>
          <p:cNvSpPr txBox="1"/>
          <p:nvPr/>
        </p:nvSpPr>
        <p:spPr>
          <a:xfrm rot="16200000">
            <a:off x="-2432692" y="2750458"/>
            <a:ext cx="5573486" cy="523220"/>
          </a:xfrm>
          <a:prstGeom prst="rect">
            <a:avLst/>
          </a:prstGeom>
          <a:noFill/>
        </p:spPr>
        <p:txBody>
          <a:bodyPr wrap="square" rtlCol="0">
            <a:spAutoFit/>
          </a:bodyPr>
          <a:lstStyle/>
          <a:p>
            <a:r>
              <a:rPr lang="nb-NO" dirty="0"/>
              <a:t>	</a:t>
            </a:r>
            <a:r>
              <a:rPr lang="nb-NO" sz="2800" b="1" dirty="0">
                <a:solidFill>
                  <a:srgbClr val="C00000"/>
                </a:solidFill>
              </a:rPr>
              <a:t>INKLUDERING OG MESTRING</a:t>
            </a:r>
          </a:p>
        </p:txBody>
      </p:sp>
    </p:spTree>
    <p:extLst>
      <p:ext uri="{BB962C8B-B14F-4D97-AF65-F5344CB8AC3E}">
        <p14:creationId xmlns:p14="http://schemas.microsoft.com/office/powerpoint/2010/main" val="580714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628650" y="963877"/>
            <a:ext cx="2620771" cy="4930246"/>
          </a:xfrm>
        </p:spPr>
        <p:txBody>
          <a:bodyPr>
            <a:normAutofit/>
          </a:bodyPr>
          <a:lstStyle/>
          <a:p>
            <a:pPr algn="r"/>
            <a:r>
              <a:rPr lang="nb-NO" sz="3100">
                <a:solidFill>
                  <a:schemeClr val="accent1"/>
                </a:solidFill>
              </a:rPr>
              <a:t>FREMTIDENS KOMPETANSER</a:t>
            </a:r>
          </a:p>
        </p:txBody>
      </p:sp>
      <p:cxnSp>
        <p:nvCxnSpPr>
          <p:cNvPr id="10" name="Straight Connector 9">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90722" y="2057400"/>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Plassholder for innhold 2"/>
          <p:cNvSpPr>
            <a:spLocks noGrp="1"/>
          </p:cNvSpPr>
          <p:nvPr>
            <p:ph idx="1"/>
          </p:nvPr>
        </p:nvSpPr>
        <p:spPr>
          <a:xfrm>
            <a:off x="3732023" y="963877"/>
            <a:ext cx="4783327" cy="4930246"/>
          </a:xfrm>
        </p:spPr>
        <p:txBody>
          <a:bodyPr anchor="ctr">
            <a:normAutofit/>
          </a:bodyPr>
          <a:lstStyle/>
          <a:p>
            <a:pPr marL="0" indent="0">
              <a:buNone/>
            </a:pPr>
            <a:r>
              <a:rPr lang="nb-NO" b="1" dirty="0"/>
              <a:t>REFLEKSJON:</a:t>
            </a:r>
          </a:p>
          <a:p>
            <a:pPr>
              <a:buFontTx/>
              <a:buChar char="-"/>
            </a:pPr>
            <a:r>
              <a:rPr lang="nb-NO" dirty="0"/>
              <a:t>Hva har forandret seg de siste 15 årene?</a:t>
            </a:r>
          </a:p>
          <a:p>
            <a:pPr>
              <a:buFontTx/>
              <a:buChar char="-"/>
            </a:pPr>
            <a:r>
              <a:rPr lang="nb-NO" dirty="0"/>
              <a:t>Hva tror dere vil være viktig kompetanse i 2025?</a:t>
            </a:r>
            <a:r>
              <a:rPr lang="nb-NO" sz="2100" dirty="0"/>
              <a:t>	</a:t>
            </a:r>
          </a:p>
          <a:p>
            <a:pPr>
              <a:buFontTx/>
              <a:buChar char="-"/>
            </a:pPr>
            <a:endParaRPr lang="nb-NO" sz="2100" dirty="0"/>
          </a:p>
        </p:txBody>
      </p:sp>
    </p:spTree>
    <p:extLst>
      <p:ext uri="{BB962C8B-B14F-4D97-AF65-F5344CB8AC3E}">
        <p14:creationId xmlns:p14="http://schemas.microsoft.com/office/powerpoint/2010/main" val="3221685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FORSKERE MENER:</a:t>
            </a:r>
          </a:p>
        </p:txBody>
      </p:sp>
      <p:sp>
        <p:nvSpPr>
          <p:cNvPr id="5" name="Plassholder for innhold 4"/>
          <p:cNvSpPr>
            <a:spLocks noGrp="1"/>
          </p:cNvSpPr>
          <p:nvPr>
            <p:ph idx="1"/>
          </p:nvPr>
        </p:nvSpPr>
        <p:spPr/>
        <p:txBody>
          <a:bodyPr/>
          <a:lstStyle/>
          <a:p>
            <a:endParaRPr lang="nb-NO"/>
          </a:p>
        </p:txBody>
      </p:sp>
      <p:graphicFrame>
        <p:nvGraphicFramePr>
          <p:cNvPr id="6" name="Tabell 5">
            <a:extLst>
              <a:ext uri="{FF2B5EF4-FFF2-40B4-BE49-F238E27FC236}">
                <a16:creationId xmlns:a16="http://schemas.microsoft.com/office/drawing/2014/main" id="{6B7A6B80-16EC-4240-9982-C06557A7FE36}"/>
              </a:ext>
            </a:extLst>
          </p:cNvPr>
          <p:cNvGraphicFramePr>
            <a:graphicFrameLocks noGrp="1"/>
          </p:cNvGraphicFramePr>
          <p:nvPr>
            <p:extLst>
              <p:ext uri="{D42A27DB-BD31-4B8C-83A1-F6EECF244321}">
                <p14:modId xmlns:p14="http://schemas.microsoft.com/office/powerpoint/2010/main" val="2057404690"/>
              </p:ext>
            </p:extLst>
          </p:nvPr>
        </p:nvGraphicFramePr>
        <p:xfrm>
          <a:off x="611560" y="1412776"/>
          <a:ext cx="8128000" cy="46634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857924134"/>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t>«Relevant, autentisk og koplet til den virkelige verden»</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dirty="0"/>
                        <a:t>(Fullan og Quinn, 2017)</a:t>
                      </a:r>
                    </a:p>
                  </a:txBody>
                  <a:tcPr/>
                </a:tc>
                <a:extLst>
                  <a:ext uri="{0D108BD9-81ED-4DB2-BD59-A6C34878D82A}">
                    <a16:rowId xmlns:a16="http://schemas.microsoft.com/office/drawing/2014/main" val="304352593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b="1" dirty="0"/>
                        <a:t>Grunnleggende ferdigheter</a:t>
                      </a:r>
                    </a:p>
                    <a:p>
                      <a:pPr marL="0" marR="0" lvl="0" indent="0" algn="ctr" defTabSz="914400" rtl="0" eaLnBrk="1" fontAlgn="auto" latinLnBrk="0" hangingPunct="1">
                        <a:lnSpc>
                          <a:spcPct val="100000"/>
                        </a:lnSpc>
                        <a:spcBef>
                          <a:spcPts val="0"/>
                        </a:spcBef>
                        <a:spcAft>
                          <a:spcPts val="0"/>
                        </a:spcAft>
                        <a:buClrTx/>
                        <a:buSzTx/>
                        <a:buFontTx/>
                        <a:buNone/>
                        <a:tabLst/>
                        <a:defRPr/>
                      </a:pPr>
                      <a:r>
                        <a:rPr lang="nb-NO" sz="2400" b="0" dirty="0"/>
                        <a:t>(lesing, skriving, muntlig, digitalt, regning)</a:t>
                      </a:r>
                    </a:p>
                  </a:txBody>
                  <a:tcPr/>
                </a:tc>
                <a:extLst>
                  <a:ext uri="{0D108BD9-81ED-4DB2-BD59-A6C34878D82A}">
                    <a16:rowId xmlns:a16="http://schemas.microsoft.com/office/drawing/2014/main" val="2508537354"/>
                  </a:ext>
                </a:extLst>
              </a:tr>
              <a:tr h="370840">
                <a:tc>
                  <a:txBody>
                    <a:bodyPr/>
                    <a:lstStyle/>
                    <a:p>
                      <a:pPr marL="0" indent="0" algn="ctr">
                        <a:buNone/>
                      </a:pPr>
                      <a:r>
                        <a:rPr lang="nb-NO" sz="2400" b="1" dirty="0"/>
                        <a:t>21.st century skills:</a:t>
                      </a:r>
                    </a:p>
                    <a:p>
                      <a:pPr marL="0" indent="0" algn="ctr">
                        <a:buNone/>
                      </a:pPr>
                      <a:r>
                        <a:rPr lang="nb-NO" sz="2400" b="0" dirty="0"/>
                        <a:t>Evne til å kommunisere godt</a:t>
                      </a:r>
                    </a:p>
                    <a:p>
                      <a:pPr marL="0" indent="0" algn="ctr">
                        <a:buNone/>
                      </a:pPr>
                      <a:r>
                        <a:rPr lang="nb-NO" sz="2400" b="0" dirty="0"/>
                        <a:t>Evne til kritisk tenkning</a:t>
                      </a:r>
                    </a:p>
                    <a:p>
                      <a:pPr marL="0" indent="0" algn="ctr">
                        <a:buNone/>
                      </a:pPr>
                      <a:r>
                        <a:rPr lang="nb-NO" sz="2400" b="0" dirty="0"/>
                        <a:t>Evne til å samarbeid</a:t>
                      </a:r>
                    </a:p>
                    <a:p>
                      <a:pPr marL="0" indent="0" algn="ctr">
                        <a:buNone/>
                      </a:pPr>
                      <a:r>
                        <a:rPr lang="nb-NO" sz="2400" b="0" dirty="0"/>
                        <a:t>Evne til å tenke kreativitet</a:t>
                      </a:r>
                    </a:p>
                    <a:p>
                      <a:pPr marL="0" indent="0" algn="ctr">
                        <a:buNone/>
                      </a:pPr>
                      <a:r>
                        <a:rPr lang="nb-NO" sz="2400" b="0" dirty="0"/>
                        <a:t>Bygd opp karakteregenskaper </a:t>
                      </a:r>
                    </a:p>
                    <a:p>
                      <a:pPr marL="0" indent="0" algn="ctr">
                        <a:buNone/>
                      </a:pPr>
                      <a:r>
                        <a:rPr lang="nb-NO" sz="2400" b="0" dirty="0"/>
                        <a:t>Evne til å ta</a:t>
                      </a:r>
                      <a:r>
                        <a:rPr lang="nb-NO" sz="2400" b="0" baseline="0" dirty="0"/>
                        <a:t> «m</a:t>
                      </a:r>
                      <a:r>
                        <a:rPr lang="nb-NO" sz="2400" b="0" dirty="0"/>
                        <a:t>edborgerskap»</a:t>
                      </a:r>
                    </a:p>
                    <a:p>
                      <a:endParaRPr lang="nb-NO" sz="2400" dirty="0"/>
                    </a:p>
                  </a:txBody>
                  <a:tcPr/>
                </a:tc>
                <a:extLst>
                  <a:ext uri="{0D108BD9-81ED-4DB2-BD59-A6C34878D82A}">
                    <a16:rowId xmlns:a16="http://schemas.microsoft.com/office/drawing/2014/main" val="282279347"/>
                  </a:ext>
                </a:extLst>
              </a:tr>
            </a:tbl>
          </a:graphicData>
        </a:graphic>
      </p:graphicFrame>
    </p:spTree>
    <p:extLst>
      <p:ext uri="{BB962C8B-B14F-4D97-AF65-F5344CB8AC3E}">
        <p14:creationId xmlns:p14="http://schemas.microsoft.com/office/powerpoint/2010/main" val="298353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p:cNvSpPr>
            <a:spLocks noGrp="1"/>
          </p:cNvSpPr>
          <p:nvPr>
            <p:ph type="title"/>
          </p:nvPr>
        </p:nvSpPr>
        <p:spPr>
          <a:xfrm>
            <a:off x="417399" y="643467"/>
            <a:ext cx="8408193" cy="744836"/>
          </a:xfrm>
        </p:spPr>
        <p:txBody>
          <a:bodyPr vert="horz" lIns="91440" tIns="45720" rIns="91440" bIns="45720" rtlCol="0" anchor="ctr">
            <a:normAutofit/>
          </a:bodyPr>
          <a:lstStyle/>
          <a:p>
            <a:pPr>
              <a:lnSpc>
                <a:spcPct val="90000"/>
              </a:lnSpc>
            </a:pPr>
            <a:r>
              <a:rPr lang="en-US" sz="2800" kern="1200">
                <a:solidFill>
                  <a:schemeClr val="bg1"/>
                </a:solidFill>
                <a:latin typeface="+mj-lt"/>
                <a:ea typeface="+mj-ea"/>
                <a:cs typeface="+mj-cs"/>
              </a:rPr>
              <a:t>Hvordan lærer vi best?</a:t>
            </a:r>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30403" y="1675227"/>
            <a:ext cx="6683192" cy="439419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25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680"/>
            <a:ext cx="6797363" cy="2158163"/>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4195" y="2099678"/>
            <a:ext cx="6229805" cy="2585369"/>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4685047"/>
            <a:ext cx="7455338" cy="2068857"/>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kstSylinder 4"/>
          <p:cNvSpPr txBox="1"/>
          <p:nvPr/>
        </p:nvSpPr>
        <p:spPr>
          <a:xfrm>
            <a:off x="107504" y="2267843"/>
            <a:ext cx="2806691" cy="2062103"/>
          </a:xfrm>
          <a:prstGeom prst="rect">
            <a:avLst/>
          </a:prstGeom>
          <a:solidFill>
            <a:schemeClr val="bg2">
              <a:lumMod val="90000"/>
            </a:schemeClr>
          </a:solidFill>
        </p:spPr>
        <p:txBody>
          <a:bodyPr wrap="square" rtlCol="0">
            <a:spAutoFit/>
          </a:bodyPr>
          <a:lstStyle/>
          <a:p>
            <a:r>
              <a:rPr lang="nb-NO" sz="3200" b="1"/>
              <a:t>FORSKRIFTEN VÅR:</a:t>
            </a:r>
          </a:p>
          <a:p>
            <a:r>
              <a:rPr lang="nb-NO" sz="3200"/>
              <a:t>OVERORDNET DEL</a:t>
            </a:r>
            <a:endParaRPr lang="nb-NO" sz="3200" dirty="0"/>
          </a:p>
        </p:txBody>
      </p:sp>
      <p:sp>
        <p:nvSpPr>
          <p:cNvPr id="6" name="TekstSylinder 5">
            <a:extLst>
              <a:ext uri="{FF2B5EF4-FFF2-40B4-BE49-F238E27FC236}">
                <a16:creationId xmlns:a16="http://schemas.microsoft.com/office/drawing/2014/main" id="{6682CC4E-4583-433F-A011-6C1B1C0F72BE}"/>
              </a:ext>
            </a:extLst>
          </p:cNvPr>
          <p:cNvSpPr txBox="1"/>
          <p:nvPr/>
        </p:nvSpPr>
        <p:spPr>
          <a:xfrm>
            <a:off x="6948264" y="188640"/>
            <a:ext cx="2016224" cy="2062103"/>
          </a:xfrm>
          <a:prstGeom prst="rect">
            <a:avLst/>
          </a:prstGeom>
          <a:solidFill>
            <a:schemeClr val="accent6">
              <a:lumMod val="20000"/>
              <a:lumOff val="80000"/>
            </a:schemeClr>
          </a:solidFill>
        </p:spPr>
        <p:txBody>
          <a:bodyPr wrap="square" rtlCol="0">
            <a:spAutoFit/>
          </a:bodyPr>
          <a:lstStyle/>
          <a:p>
            <a:r>
              <a:rPr lang="nb-NO" sz="3200" b="1"/>
              <a:t>Livs-mestring implisitt</a:t>
            </a:r>
          </a:p>
          <a:p>
            <a:endParaRPr lang="nb-NO" sz="3200" b="1" dirty="0"/>
          </a:p>
        </p:txBody>
      </p:sp>
    </p:spTree>
    <p:extLst>
      <p:ext uri="{BB962C8B-B14F-4D97-AF65-F5344CB8AC3E}">
        <p14:creationId xmlns:p14="http://schemas.microsoft.com/office/powerpoint/2010/main" val="3995601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144CD28-1BBA-4CD5-8C98-E4C904AF1EC0}"/>
              </a:ext>
            </a:extLst>
          </p:cNvPr>
          <p:cNvSpPr>
            <a:spLocks noGrp="1"/>
          </p:cNvSpPr>
          <p:nvPr>
            <p:ph type="title"/>
          </p:nvPr>
        </p:nvSpPr>
        <p:spPr>
          <a:xfrm>
            <a:off x="1043608" y="963877"/>
            <a:ext cx="2536459" cy="4930246"/>
          </a:xfrm>
        </p:spPr>
        <p:txBody>
          <a:bodyPr>
            <a:normAutofit/>
          </a:bodyPr>
          <a:lstStyle/>
          <a:p>
            <a:pPr algn="r"/>
            <a:r>
              <a:rPr lang="nb-NO" b="1" dirty="0">
                <a:solidFill>
                  <a:schemeClr val="accent1"/>
                </a:solidFill>
              </a:rPr>
              <a:t>Sense of coherens</a:t>
            </a:r>
          </a:p>
        </p:txBody>
      </p:sp>
      <p:sp>
        <p:nvSpPr>
          <p:cNvPr id="3" name="Plassholder for innhold 2">
            <a:extLst>
              <a:ext uri="{FF2B5EF4-FFF2-40B4-BE49-F238E27FC236}">
                <a16:creationId xmlns:a16="http://schemas.microsoft.com/office/drawing/2014/main" id="{6B79E389-1B37-4FF9-B63A-41352AECA9FD}"/>
              </a:ext>
            </a:extLst>
          </p:cNvPr>
          <p:cNvSpPr>
            <a:spLocks noGrp="1"/>
          </p:cNvSpPr>
          <p:nvPr>
            <p:ph idx="1"/>
          </p:nvPr>
        </p:nvSpPr>
        <p:spPr>
          <a:xfrm>
            <a:off x="3942019" y="963877"/>
            <a:ext cx="3587495" cy="4930246"/>
          </a:xfrm>
        </p:spPr>
        <p:txBody>
          <a:bodyPr anchor="ctr">
            <a:normAutofit fontScale="85000" lnSpcReduction="10000"/>
          </a:bodyPr>
          <a:lstStyle/>
          <a:p>
            <a:r>
              <a:rPr lang="nb-NO" dirty="0"/>
              <a:t>vi må tro at vi kan påvirkelige situasjonen vår</a:t>
            </a:r>
          </a:p>
          <a:p>
            <a:r>
              <a:rPr lang="nb-NO" dirty="0"/>
              <a:t>vi må oppleve at situasjonen er logisk og forutsigbar</a:t>
            </a:r>
          </a:p>
          <a:p>
            <a:r>
              <a:rPr lang="nb-NO" dirty="0"/>
              <a:t>vi må ha tro på at vi har det som kreves i nye situasjoner for å tenke «dette er overkommelig»</a:t>
            </a:r>
          </a:p>
          <a:p>
            <a:pPr marL="0" indent="0">
              <a:buNone/>
            </a:pPr>
            <a:r>
              <a:rPr lang="nb-NO" sz="2100" dirty="0"/>
              <a:t>	 (Antonovsky, 2012)</a:t>
            </a:r>
          </a:p>
        </p:txBody>
      </p:sp>
      <p:sp>
        <p:nvSpPr>
          <p:cNvPr id="4" name="TekstSylinder 3">
            <a:extLst>
              <a:ext uri="{FF2B5EF4-FFF2-40B4-BE49-F238E27FC236}">
                <a16:creationId xmlns:a16="http://schemas.microsoft.com/office/drawing/2014/main" id="{57CEB272-B7F4-4D6F-8BA8-996AF55C80D5}"/>
              </a:ext>
            </a:extLst>
          </p:cNvPr>
          <p:cNvSpPr txBox="1"/>
          <p:nvPr/>
        </p:nvSpPr>
        <p:spPr>
          <a:xfrm>
            <a:off x="150668" y="284019"/>
            <a:ext cx="3341212" cy="1077218"/>
          </a:xfrm>
          <a:prstGeom prst="rect">
            <a:avLst/>
          </a:prstGeom>
          <a:noFill/>
        </p:spPr>
        <p:txBody>
          <a:bodyPr wrap="square" rtlCol="0">
            <a:spAutoFit/>
          </a:bodyPr>
          <a:lstStyle/>
          <a:p>
            <a:r>
              <a:rPr lang="nb-NO" sz="3200" b="1" dirty="0">
                <a:solidFill>
                  <a:schemeClr val="accent2"/>
                </a:solidFill>
              </a:rPr>
              <a:t>Vi er helsefremmere!!!!</a:t>
            </a:r>
          </a:p>
        </p:txBody>
      </p:sp>
    </p:spTree>
    <p:extLst>
      <p:ext uri="{BB962C8B-B14F-4D97-AF65-F5344CB8AC3E}">
        <p14:creationId xmlns:p14="http://schemas.microsoft.com/office/powerpoint/2010/main" val="2830050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33F141D8-86EC-4D65-BC3B-F4C0E151E145}"/>
              </a:ext>
            </a:extLst>
          </p:cNvPr>
          <p:cNvSpPr>
            <a:spLocks noGrp="1"/>
          </p:cNvSpPr>
          <p:nvPr>
            <p:ph type="title"/>
          </p:nvPr>
        </p:nvSpPr>
        <p:spPr>
          <a:xfrm>
            <a:off x="150668" y="963879"/>
            <a:ext cx="3557236" cy="4841387"/>
          </a:xfrm>
        </p:spPr>
        <p:txBody>
          <a:bodyPr>
            <a:normAutofit/>
          </a:bodyPr>
          <a:lstStyle/>
          <a:p>
            <a:pPr algn="r"/>
            <a:r>
              <a:rPr lang="nb-NO" sz="4000" b="1" dirty="0">
                <a:solidFill>
                  <a:schemeClr val="accent1">
                    <a:lumMod val="75000"/>
                  </a:schemeClr>
                </a:solidFill>
              </a:rPr>
              <a:t>Empowerment:</a:t>
            </a:r>
            <a:br>
              <a:rPr lang="nb-NO" sz="4000" b="1" dirty="0">
                <a:solidFill>
                  <a:schemeClr val="accent1">
                    <a:lumMod val="75000"/>
                  </a:schemeClr>
                </a:solidFill>
              </a:rPr>
            </a:br>
            <a:endParaRPr lang="nb-NO" sz="4000" dirty="0">
              <a:solidFill>
                <a:schemeClr val="accent1"/>
              </a:solidFill>
            </a:endParaRPr>
          </a:p>
        </p:txBody>
      </p:sp>
      <p:sp>
        <p:nvSpPr>
          <p:cNvPr id="3" name="Plassholder for innhold 2">
            <a:extLst>
              <a:ext uri="{FF2B5EF4-FFF2-40B4-BE49-F238E27FC236}">
                <a16:creationId xmlns:a16="http://schemas.microsoft.com/office/drawing/2014/main" id="{12688638-D136-4CA0-BB75-4D4BC6DA29AB}"/>
              </a:ext>
            </a:extLst>
          </p:cNvPr>
          <p:cNvSpPr>
            <a:spLocks noGrp="1"/>
          </p:cNvSpPr>
          <p:nvPr>
            <p:ph idx="1"/>
          </p:nvPr>
        </p:nvSpPr>
        <p:spPr>
          <a:xfrm>
            <a:off x="3761042" y="963879"/>
            <a:ext cx="3768471" cy="4913395"/>
          </a:xfrm>
        </p:spPr>
        <p:txBody>
          <a:bodyPr anchor="ctr">
            <a:normAutofit/>
          </a:bodyPr>
          <a:lstStyle/>
          <a:p>
            <a:pPr marL="0" indent="0">
              <a:buNone/>
            </a:pPr>
            <a:endParaRPr lang="nb-NO" sz="2100" dirty="0"/>
          </a:p>
          <a:p>
            <a:pPr marL="0" indent="0">
              <a:buNone/>
            </a:pPr>
            <a:r>
              <a:rPr lang="nb-NO" sz="3200" dirty="0"/>
              <a:t>1) gi makt eller autoritet til,</a:t>
            </a:r>
          </a:p>
          <a:p>
            <a:pPr marL="0" indent="0">
              <a:buNone/>
            </a:pPr>
            <a:r>
              <a:rPr lang="nb-NO" sz="3200" dirty="0"/>
              <a:t>2) gjøre i stand til, og</a:t>
            </a:r>
          </a:p>
          <a:p>
            <a:pPr marL="0" indent="0">
              <a:buNone/>
            </a:pPr>
            <a:r>
              <a:rPr lang="nb-NO" sz="3200" dirty="0"/>
              <a:t>3) å tillate. </a:t>
            </a:r>
          </a:p>
          <a:p>
            <a:pPr marL="0" indent="0">
              <a:buNone/>
            </a:pPr>
            <a:endParaRPr lang="nb-NO" sz="2100" dirty="0"/>
          </a:p>
          <a:p>
            <a:pPr marL="0" indent="0">
              <a:buNone/>
            </a:pPr>
            <a:r>
              <a:rPr lang="nb-NO" sz="2100" dirty="0"/>
              <a:t>			(Antonovsky, 2012)</a:t>
            </a:r>
          </a:p>
          <a:p>
            <a:endParaRPr lang="nb-NO" sz="2100" dirty="0"/>
          </a:p>
        </p:txBody>
      </p:sp>
      <p:sp>
        <p:nvSpPr>
          <p:cNvPr id="4" name="TekstSylinder 3">
            <a:extLst>
              <a:ext uri="{FF2B5EF4-FFF2-40B4-BE49-F238E27FC236}">
                <a16:creationId xmlns:a16="http://schemas.microsoft.com/office/drawing/2014/main" id="{57CEB272-B7F4-4D6F-8BA8-996AF55C80D5}"/>
              </a:ext>
            </a:extLst>
          </p:cNvPr>
          <p:cNvSpPr txBox="1"/>
          <p:nvPr/>
        </p:nvSpPr>
        <p:spPr>
          <a:xfrm>
            <a:off x="150668" y="284019"/>
            <a:ext cx="3773260" cy="1077218"/>
          </a:xfrm>
          <a:prstGeom prst="rect">
            <a:avLst/>
          </a:prstGeom>
          <a:noFill/>
        </p:spPr>
        <p:txBody>
          <a:bodyPr wrap="square" rtlCol="0">
            <a:spAutoFit/>
          </a:bodyPr>
          <a:lstStyle/>
          <a:p>
            <a:r>
              <a:rPr lang="nb-NO" sz="3200" b="1" dirty="0">
                <a:solidFill>
                  <a:schemeClr val="accent2"/>
                </a:solidFill>
              </a:rPr>
              <a:t>Vi er helsefremmere!!!!</a:t>
            </a:r>
          </a:p>
        </p:txBody>
      </p:sp>
      <p:sp>
        <p:nvSpPr>
          <p:cNvPr id="5" name="TekstSylinder 4"/>
          <p:cNvSpPr txBox="1"/>
          <p:nvPr/>
        </p:nvSpPr>
        <p:spPr>
          <a:xfrm>
            <a:off x="3779912" y="1124744"/>
            <a:ext cx="3024336" cy="769441"/>
          </a:xfrm>
          <a:prstGeom prst="rect">
            <a:avLst/>
          </a:prstGeom>
          <a:noFill/>
        </p:spPr>
        <p:txBody>
          <a:bodyPr wrap="square" rtlCol="0">
            <a:spAutoFit/>
          </a:bodyPr>
          <a:lstStyle/>
          <a:p>
            <a:r>
              <a:rPr lang="nb-NO" sz="4400" dirty="0"/>
              <a:t>Da må vi:</a:t>
            </a:r>
          </a:p>
        </p:txBody>
      </p:sp>
    </p:spTree>
    <p:extLst>
      <p:ext uri="{BB962C8B-B14F-4D97-AF65-F5344CB8AC3E}">
        <p14:creationId xmlns:p14="http://schemas.microsoft.com/office/powerpoint/2010/main" val="1948805852"/>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422</Words>
  <Application>Microsoft Office PowerPoint</Application>
  <PresentationFormat>Skjermfremvisning (4:3)</PresentationFormat>
  <Paragraphs>82</Paragraphs>
  <Slides>20</Slides>
  <Notes>0</Notes>
  <HiddenSlides>0</HiddenSlides>
  <MMClips>0</MMClips>
  <ScaleCrop>false</ScaleCrop>
  <HeadingPairs>
    <vt:vector size="6" baseType="variant">
      <vt:variant>
        <vt:lpstr>Brukte skrifter</vt:lpstr>
      </vt:variant>
      <vt:variant>
        <vt:i4>2</vt:i4>
      </vt:variant>
      <vt:variant>
        <vt:lpstr>Tema</vt:lpstr>
      </vt:variant>
      <vt:variant>
        <vt:i4>1</vt:i4>
      </vt:variant>
      <vt:variant>
        <vt:lpstr>Lysbildetitler</vt:lpstr>
      </vt:variant>
      <vt:variant>
        <vt:i4>20</vt:i4>
      </vt:variant>
    </vt:vector>
  </HeadingPairs>
  <TitlesOfParts>
    <vt:vector size="23" baseType="lpstr">
      <vt:lpstr>Arial</vt:lpstr>
      <vt:lpstr>Calibri</vt:lpstr>
      <vt:lpstr>Office-tema</vt:lpstr>
      <vt:lpstr>FAGFORNYELSEN 2020 - hva innebærer det -hvordan jobber vi i Færder</vt:lpstr>
      <vt:lpstr>FORELDREMØTE</vt:lpstr>
      <vt:lpstr>PowerPoint-presentasjon</vt:lpstr>
      <vt:lpstr>FREMTIDENS KOMPETANSER</vt:lpstr>
      <vt:lpstr>FORSKERE MENER:</vt:lpstr>
      <vt:lpstr>Hvordan lærer vi best?</vt:lpstr>
      <vt:lpstr>PowerPoint-presentasjon</vt:lpstr>
      <vt:lpstr>Sense of coherens</vt:lpstr>
      <vt:lpstr>Empowerment: </vt:lpstr>
      <vt:lpstr>PowerPoint-presentasjon</vt:lpstr>
      <vt:lpstr>VERDEN ER IKKE DELT OPP I FAG</vt:lpstr>
      <vt:lpstr>PowerPoint-presentasjon</vt:lpstr>
      <vt:lpstr>PowerPoint-presentasjon</vt:lpstr>
      <vt:lpstr>Koherens og empowerment for elevene:</vt:lpstr>
      <vt:lpstr>PowerPoint-presentasjon</vt:lpstr>
      <vt:lpstr>PowerPoint-presentasjon</vt:lpstr>
      <vt:lpstr>PowerPoint-presentasjon</vt:lpstr>
      <vt:lpstr>Skoleeier, skoleledere og lærere</vt:lpstr>
      <vt:lpstr>Alle skal med!! </vt:lpstr>
      <vt:lpstr>Refleksjon og spørsmål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FAGFORNYELSEN 2020 - hva innebærer det -hvordan jobber vi i Færder</dc:title>
  <dc:creator>Ann Kristin Johansen</dc:creator>
  <cp:lastModifiedBy>Grethe Kristin Halvorsen Ekeli</cp:lastModifiedBy>
  <cp:revision>2</cp:revision>
  <dcterms:created xsi:type="dcterms:W3CDTF">2019-01-23T09:07:48Z</dcterms:created>
  <dcterms:modified xsi:type="dcterms:W3CDTF">2019-01-25T07:20:07Z</dcterms:modified>
</cp:coreProperties>
</file>