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3" autoAdjust="0"/>
    <p:restoredTop sz="71304" autoAdjust="0"/>
  </p:normalViewPr>
  <p:slideViewPr>
    <p:cSldViewPr snapToGrid="0">
      <p:cViewPr>
        <p:scale>
          <a:sx n="100" d="100"/>
          <a:sy n="100" d="100"/>
        </p:scale>
        <p:origin x="-163" y="7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30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4219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9" Type="http://schemas.microsoft.com/office/2015/10/relationships/revisionInfo" Target="revisionInfo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xmlns="" id="{2AFCDAB9-8096-47B9-80E7-70047F5CC9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406" cy="497333"/>
          </a:xfrm>
          <a:prstGeom prst="rect">
            <a:avLst/>
          </a:prstGeom>
        </p:spPr>
        <p:txBody>
          <a:bodyPr vert="horz" lIns="88194" tIns="44097" rIns="88194" bIns="44097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xmlns="" id="{99D187AF-CFB4-482F-A43E-B79B4D9B24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750" y="1"/>
            <a:ext cx="2945405" cy="497333"/>
          </a:xfrm>
          <a:prstGeom prst="rect">
            <a:avLst/>
          </a:prstGeom>
        </p:spPr>
        <p:txBody>
          <a:bodyPr vert="horz" lIns="88194" tIns="44097" rIns="88194" bIns="44097" rtlCol="0"/>
          <a:lstStyle>
            <a:lvl1pPr algn="r">
              <a:defRPr sz="1200"/>
            </a:lvl1pPr>
          </a:lstStyle>
          <a:p>
            <a:fld id="{97A1AC3E-B112-4DB4-9A71-15C00E50CD3B}" type="datetimeFigureOut">
              <a:rPr lang="nb-NO" smtClean="0"/>
              <a:t>11.06.2018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xmlns="" id="{11E4521F-E51F-4477-A5D0-1F5B99C005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9305"/>
            <a:ext cx="2945406" cy="497333"/>
          </a:xfrm>
          <a:prstGeom prst="rect">
            <a:avLst/>
          </a:prstGeom>
        </p:spPr>
        <p:txBody>
          <a:bodyPr vert="horz" lIns="88194" tIns="44097" rIns="88194" bIns="44097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xmlns="" id="{0C6374E9-1EE3-41F0-A6F1-6E14C7D068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750" y="9429305"/>
            <a:ext cx="2945405" cy="497333"/>
          </a:xfrm>
          <a:prstGeom prst="rect">
            <a:avLst/>
          </a:prstGeom>
        </p:spPr>
        <p:txBody>
          <a:bodyPr vert="horz" lIns="88194" tIns="44097" rIns="88194" bIns="44097" rtlCol="0" anchor="b"/>
          <a:lstStyle>
            <a:lvl1pPr algn="r">
              <a:defRPr sz="1200"/>
            </a:lvl1pPr>
          </a:lstStyle>
          <a:p>
            <a:fld id="{EB9C6D12-920A-45B3-81E3-8477BE4645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2573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5A2B3720-2791-4D8F-A939-AEB0DBAF60EB}" type="datetimeFigureOut">
              <a:rPr lang="nb-NO" smtClean="0"/>
              <a:t>11.06.2018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B6596CE6-D98D-4FC8-8C3A-DF16B4019A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0201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0219E-BDD1-4C65-9BAD-68D466044A8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62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2D6B-6A33-430C-A5FA-48DD6A801BAD}" type="datetime1">
              <a:rPr lang="nb-NO" smtClean="0"/>
              <a:t>11.06.2018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746D-1EDF-4E81-99DD-94D9F7B47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403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3A21-C129-4BBA-8517-276C01064AEC}" type="datetime1">
              <a:rPr lang="nb-NO" smtClean="0"/>
              <a:t>11.06.2018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746D-1EDF-4E81-99DD-94D9F7B47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032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6D5E-73F8-4F59-8410-6D5162731998}" type="datetime1">
              <a:rPr lang="nb-NO" smtClean="0"/>
              <a:t>11.06.2018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746D-1EDF-4E81-99DD-94D9F7B47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30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0941-9D1A-4DFD-8609-E3C545ECE1A8}" type="datetime1">
              <a:rPr lang="nb-NO" smtClean="0"/>
              <a:t>11.06.2018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rgbClr val="FF0000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746D-1EDF-4E81-99DD-94D9F7B47519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15263" y="434975"/>
            <a:ext cx="140970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41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72B6-501A-4146-8A86-3883E66289CC}" type="datetime1">
              <a:rPr lang="nb-NO" smtClean="0"/>
              <a:t>11.06.2018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746D-1EDF-4E81-99DD-94D9F7B47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819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A209-0100-4019-99D1-388295F77B53}" type="datetime1">
              <a:rPr lang="nb-NO" smtClean="0"/>
              <a:t>11.06.2018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746D-1EDF-4E81-99DD-94D9F7B47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7788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6924-7F85-40F6-97CB-C30A033A2B44}" type="datetime1">
              <a:rPr lang="nb-NO" smtClean="0"/>
              <a:t>11.06.2018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746D-1EDF-4E81-99DD-94D9F7B47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13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1D96-EDE1-4F69-ADFD-630FA4B55F63}" type="datetime1">
              <a:rPr lang="nb-NO" smtClean="0"/>
              <a:t>11.06.2018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746D-1EDF-4E81-99DD-94D9F7B47519}" type="slidenum">
              <a:rPr lang="nb-NO" smtClean="0"/>
              <a:t>‹#›</a:t>
            </a:fld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15263" y="365127"/>
            <a:ext cx="140970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89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92674-062E-4612-BDF1-BB12B53A5F22}" type="datetime1">
              <a:rPr lang="nb-NO" smtClean="0"/>
              <a:t>11.06.2018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746D-1EDF-4E81-99DD-94D9F7B47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0682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9661-82DC-4C7E-96E3-89E170B1B141}" type="datetime1">
              <a:rPr lang="nb-NO" smtClean="0"/>
              <a:t>11.06.2018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746D-1EDF-4E81-99DD-94D9F7B47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5389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09F6-872A-405B-9A81-3834508D01A0}" type="datetime1">
              <a:rPr lang="nb-NO" smtClean="0"/>
              <a:t>11.06.2018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746D-1EDF-4E81-99DD-94D9F7B47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022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4ED7C-2484-40AC-ABF6-67927AF7D99C}" type="datetime1">
              <a:rPr lang="nb-NO" smtClean="0"/>
              <a:t>11.06.2018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746D-1EDF-4E81-99DD-94D9F7B475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579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/>
          <p:nvPr/>
        </p:nvPicPr>
        <p:blipFill>
          <a:blip r:embed="rId3"/>
          <a:stretch>
            <a:fillRect/>
          </a:stretch>
        </p:blipFill>
        <p:spPr>
          <a:xfrm>
            <a:off x="-5119" y="3943350"/>
            <a:ext cx="4950499" cy="2909888"/>
          </a:xfrm>
          <a:prstGeom prst="rect">
            <a:avLst/>
          </a:prstGeom>
        </p:spPr>
      </p:pic>
      <p:pic>
        <p:nvPicPr>
          <p:cNvPr id="4" name="Bilde 3"/>
          <p:cNvPicPr/>
          <p:nvPr/>
        </p:nvPicPr>
        <p:blipFill>
          <a:blip r:embed="rId4"/>
          <a:stretch>
            <a:fillRect/>
          </a:stretch>
        </p:blipFill>
        <p:spPr>
          <a:xfrm>
            <a:off x="4953000" y="0"/>
            <a:ext cx="4944071" cy="2909888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0" y="-1567"/>
            <a:ext cx="4953000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3600" b="1" dirty="0" smtClean="0"/>
              <a:t>Nøtterøy Golf  Klubb</a:t>
            </a:r>
          </a:p>
          <a:p>
            <a:pPr algn="ctr"/>
            <a:endParaRPr lang="nb-NO" sz="1400" b="1" dirty="0" smtClean="0"/>
          </a:p>
          <a:p>
            <a:pPr algn="ctr"/>
            <a:r>
              <a:rPr lang="nb-NO" sz="1400" b="1" dirty="0" smtClean="0"/>
              <a:t>Visjon: En førsteklasses golfklubb med mangfold og høy trivsel</a:t>
            </a:r>
          </a:p>
          <a:p>
            <a:pPr algn="ctr"/>
            <a:r>
              <a:rPr lang="nb-NO" sz="1400" b="1" dirty="0" smtClean="0"/>
              <a:t>Klubbens verdier: Offensive, rause, ansvarlige &amp; stolte </a:t>
            </a:r>
          </a:p>
          <a:p>
            <a:pPr algn="ctr"/>
            <a:endParaRPr lang="nb-NO" sz="1400" b="1" dirty="0"/>
          </a:p>
          <a:p>
            <a:pPr algn="ctr"/>
            <a:r>
              <a:rPr lang="nb-NO" sz="3600" b="1" dirty="0" smtClean="0"/>
              <a:t>Junior satsningen</a:t>
            </a:r>
          </a:p>
          <a:p>
            <a:pPr algn="ctr"/>
            <a:r>
              <a:rPr lang="nb-NO" sz="1400" b="1" dirty="0" smtClean="0"/>
              <a:t>Våre Juniorers verdier: </a:t>
            </a:r>
          </a:p>
          <a:p>
            <a:pPr algn="ctr"/>
            <a:r>
              <a:rPr lang="nb-NO" sz="1400" b="1" dirty="0" smtClean="0"/>
              <a:t>Strukturert,  fokusert, </a:t>
            </a:r>
            <a:r>
              <a:rPr lang="nb-NO" sz="1400" b="1" dirty="0"/>
              <a:t>viljestyrke </a:t>
            </a:r>
            <a:r>
              <a:rPr lang="nb-NO" sz="1400" b="1" dirty="0" smtClean="0"/>
              <a:t>og team spirit</a:t>
            </a:r>
          </a:p>
          <a:p>
            <a:pPr algn="ctr"/>
            <a:endParaRPr lang="nb-NO" sz="1400" b="1" dirty="0" smtClean="0"/>
          </a:p>
          <a:p>
            <a:pPr algn="ctr"/>
            <a:r>
              <a:rPr lang="nb-NO" sz="1400" b="1" dirty="0" smtClean="0"/>
              <a:t>Våre viktigste mål:</a:t>
            </a:r>
          </a:p>
          <a:p>
            <a:pPr algn="ctr"/>
            <a:r>
              <a:rPr lang="nb-NO" sz="1400" b="1" dirty="0" smtClean="0"/>
              <a:t>10 spillere på top nivå i Norge</a:t>
            </a:r>
          </a:p>
          <a:p>
            <a:pPr algn="ctr"/>
            <a:r>
              <a:rPr lang="nb-NO" sz="1400" b="1" dirty="0" smtClean="0"/>
              <a:t>1-2 spillere i landslagsgrupper</a:t>
            </a:r>
          </a:p>
          <a:p>
            <a:pPr algn="ctr"/>
            <a:r>
              <a:rPr lang="nb-NO" sz="1400" b="1" dirty="0" smtClean="0"/>
              <a:t>Top 3 i Lag NM for gutter U19</a:t>
            </a:r>
          </a:p>
          <a:p>
            <a:pPr algn="ctr"/>
            <a:r>
              <a:rPr lang="nb-NO" sz="1400" b="1" dirty="0" smtClean="0"/>
              <a:t>Stille lag i Lag NM Jenter U19</a:t>
            </a:r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40479" y="0"/>
            <a:ext cx="1079692" cy="1065102"/>
          </a:xfrm>
          <a:prstGeom prst="rect">
            <a:avLst/>
          </a:prstGeom>
        </p:spPr>
      </p:pic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xmlns="" id="{A97EC16E-6BB1-4576-9F26-DB15F1239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746D-1EDF-4E81-99DD-94D9F7B47519}" type="slidenum">
              <a:rPr lang="nb-NO" smtClean="0"/>
              <a:t>1</a:t>
            </a:fld>
            <a:endParaRPr lang="nb-NO"/>
          </a:p>
        </p:txBody>
      </p:sp>
      <p:sp>
        <p:nvSpPr>
          <p:cNvPr id="9" name="TekstSylinder 7"/>
          <p:cNvSpPr txBox="1"/>
          <p:nvPr/>
        </p:nvSpPr>
        <p:spPr>
          <a:xfrm>
            <a:off x="4956810" y="2922310"/>
            <a:ext cx="4953000" cy="38779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3600" b="1" dirty="0" smtClean="0"/>
              <a:t>Hva tilbyr vi </a:t>
            </a:r>
            <a:r>
              <a:rPr lang="nb-NO" sz="3600" b="1" dirty="0" smtClean="0">
                <a:sym typeface="Wingdings" panose="05000000000000000000" pitchFamily="2" charset="2"/>
              </a:rPr>
              <a:t></a:t>
            </a:r>
            <a:endParaRPr lang="nb-NO" sz="1400" b="1" dirty="0" smtClean="0"/>
          </a:p>
          <a:p>
            <a:r>
              <a:rPr lang="nb-NO" sz="1400" b="1" dirty="0" smtClean="0"/>
              <a:t>En klubb som ser juniorene våre som en veldig viktig ressurs</a:t>
            </a:r>
          </a:p>
          <a:p>
            <a:r>
              <a:rPr lang="nb-NO" sz="1400" b="1" dirty="0" smtClean="0"/>
              <a:t>Norgest nest største junior gruppe på høyeste nivå, Srixon Tour.</a:t>
            </a:r>
          </a:p>
          <a:p>
            <a:r>
              <a:rPr lang="nb-NO" sz="1400" b="1" dirty="0" smtClean="0"/>
              <a:t>Alle juniorer opp til 19 år kan spille hele sesongen for 500,-</a:t>
            </a:r>
          </a:p>
          <a:p>
            <a:r>
              <a:rPr lang="nb-NO" sz="1400" b="1" dirty="0" smtClean="0"/>
              <a:t>Flere nivåer på trenings grupper for å ha gode tilbud til alle barn i alder 5 - 19 år</a:t>
            </a:r>
          </a:p>
          <a:p>
            <a:r>
              <a:rPr lang="nb-NO" sz="1400" b="1" dirty="0" smtClean="0"/>
              <a:t>En trener som følger opp og bryr seg om juniorenes utvikling uansett ambisjonsnivå sammen med en aktiv foreldre gruppe som driver klubbens junior arbeide på en god måte.</a:t>
            </a:r>
          </a:p>
          <a:p>
            <a:r>
              <a:rPr lang="nb-NO" sz="1400" b="1" dirty="0" smtClean="0"/>
              <a:t>Vi </a:t>
            </a:r>
            <a:r>
              <a:rPr lang="nb-NO" sz="1400" b="1" dirty="0" smtClean="0"/>
              <a:t>trener på følgende tider:</a:t>
            </a:r>
          </a:p>
          <a:p>
            <a:r>
              <a:rPr lang="nb-NO" sz="1400" b="1" dirty="0" smtClean="0">
                <a:solidFill>
                  <a:srgbClr val="FF0000"/>
                </a:solidFill>
              </a:rPr>
              <a:t>Tirsdager fra 17 – 18:30 har </a:t>
            </a:r>
            <a:r>
              <a:rPr lang="nb-NO" sz="1400" b="1" dirty="0" smtClean="0">
                <a:solidFill>
                  <a:srgbClr val="FF0000"/>
                </a:solidFill>
              </a:rPr>
              <a:t>vi gratis trening </a:t>
            </a:r>
            <a:r>
              <a:rPr lang="nb-NO" sz="1400" b="1" dirty="0" smtClean="0">
                <a:solidFill>
                  <a:srgbClr val="FF0000"/>
                </a:solidFill>
              </a:rPr>
              <a:t>for </a:t>
            </a:r>
            <a:r>
              <a:rPr lang="nb-NO" sz="1400" b="1" dirty="0" smtClean="0">
                <a:solidFill>
                  <a:srgbClr val="FF0000"/>
                </a:solidFill>
              </a:rPr>
              <a:t>barn og unge i alderen </a:t>
            </a:r>
            <a:r>
              <a:rPr lang="nb-NO" sz="1400" b="1" dirty="0" smtClean="0">
                <a:solidFill>
                  <a:srgbClr val="FF0000"/>
                </a:solidFill>
              </a:rPr>
              <a:t>5 </a:t>
            </a:r>
            <a:r>
              <a:rPr lang="nb-NO" sz="1400" b="1" dirty="0" smtClean="0">
                <a:solidFill>
                  <a:srgbClr val="FF0000"/>
                </a:solidFill>
              </a:rPr>
              <a:t>– 15 </a:t>
            </a:r>
            <a:r>
              <a:rPr lang="nb-NO" sz="1400" b="1" dirty="0" smtClean="0">
                <a:solidFill>
                  <a:srgbClr val="FF0000"/>
                </a:solidFill>
              </a:rPr>
              <a:t>år. Dette gjelder hele sesongen.</a:t>
            </a:r>
          </a:p>
          <a:p>
            <a:r>
              <a:rPr lang="nb-NO" sz="1400" b="1" dirty="0" smtClean="0">
                <a:solidFill>
                  <a:srgbClr val="FF0000"/>
                </a:solidFill>
              </a:rPr>
              <a:t>Utstyr kan lånes i proshop.</a:t>
            </a:r>
            <a:endParaRPr lang="nb-NO" sz="1400" b="1" dirty="0">
              <a:solidFill>
                <a:srgbClr val="FF0000"/>
              </a:solidFill>
            </a:endParaRPr>
          </a:p>
          <a:p>
            <a:r>
              <a:rPr lang="nb-NO" sz="1400" b="1" dirty="0" smtClean="0">
                <a:solidFill>
                  <a:srgbClr val="FF0000"/>
                </a:solidFill>
              </a:rPr>
              <a:t>Øvrige treningstider:</a:t>
            </a:r>
          </a:p>
          <a:p>
            <a:endParaRPr lang="nb-NO" sz="1400" b="1" dirty="0" smtClean="0">
              <a:solidFill>
                <a:srgbClr val="FF0000"/>
              </a:solidFill>
            </a:endParaRPr>
          </a:p>
          <a:p>
            <a:r>
              <a:rPr lang="nb-NO" sz="1400" b="1" dirty="0" smtClean="0"/>
              <a:t>Ta kontakt ved spørsmål på email</a:t>
            </a:r>
            <a:r>
              <a:rPr lang="nb-NO" sz="1400" b="1" dirty="0"/>
              <a:t>: leder@notteroygolf.no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429145"/>
              </p:ext>
            </p:extLst>
          </p:nvPr>
        </p:nvGraphicFramePr>
        <p:xfrm>
          <a:off x="6753869" y="6130290"/>
          <a:ext cx="2844800" cy="38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4731"/>
                <a:gridCol w="962669"/>
                <a:gridCol w="787400"/>
              </a:tblGrid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</a:rPr>
                        <a:t>tirsdag</a:t>
                      </a:r>
                      <a:endParaRPr lang="nb-N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 dirty="0">
                          <a:effectLst/>
                        </a:rPr>
                        <a:t>onsdag</a:t>
                      </a:r>
                      <a:endParaRPr lang="nb-N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</a:rPr>
                        <a:t>torsdag</a:t>
                      </a:r>
                      <a:endParaRPr lang="nb-NO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dirty="0" smtClean="0">
                          <a:effectLst/>
                        </a:rPr>
                        <a:t>18:30</a:t>
                      </a:r>
                      <a:r>
                        <a:rPr lang="nb-NO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nb-NO" sz="1100" u="none" strike="noStrike" dirty="0" smtClean="0">
                          <a:effectLst/>
                        </a:rPr>
                        <a:t>- 19:30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dirty="0" smtClean="0">
                          <a:effectLst/>
                        </a:rPr>
                        <a:t>Bane spill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dirty="0">
                          <a:effectLst/>
                        </a:rPr>
                        <a:t>17 </a:t>
                      </a:r>
                      <a:r>
                        <a:rPr lang="nb-NO" sz="1100" u="none" strike="noStrike" dirty="0" smtClean="0">
                          <a:effectLst/>
                        </a:rPr>
                        <a:t>– 18:30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978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216</Words>
  <Application>Microsoft Office PowerPoint</Application>
  <PresentationFormat>A4 Paper (210x297 mm)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Office-tema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Petter Vistnes</dc:creator>
  <cp:lastModifiedBy>Settemsdal, Stig Olav (PD SLN OF PMI)</cp:lastModifiedBy>
  <cp:revision>217</cp:revision>
  <cp:lastPrinted>2017-11-06T15:41:35Z</cp:lastPrinted>
  <dcterms:created xsi:type="dcterms:W3CDTF">2017-04-25T09:07:22Z</dcterms:created>
  <dcterms:modified xsi:type="dcterms:W3CDTF">2018-06-12T07:24:05Z</dcterms:modified>
</cp:coreProperties>
</file>